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f79addb7134b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77212055c6434e"/>
  </p:sldMasterIdLst>
  <p:sldIdLst>
    <p:sldId xmlns:r="http://schemas.openxmlformats.org/officeDocument/2006/relationships" id="256" r:id="Re0bc52a2aee44f76"/>
    <p:sldId xmlns:r="http://schemas.openxmlformats.org/officeDocument/2006/relationships" id="257" r:id="R6326eed2a6cd4bdf"/>
    <p:sldId xmlns:r="http://schemas.openxmlformats.org/officeDocument/2006/relationships" id="258" r:id="Rc7fa0de65efb42c1"/>
    <p:sldId xmlns:r="http://schemas.openxmlformats.org/officeDocument/2006/relationships" id="259" r:id="R30c8aa1f6d1446a6"/>
    <p:sldId xmlns:r="http://schemas.openxmlformats.org/officeDocument/2006/relationships" id="260" r:id="R62aa1fde5f3e4d02"/>
    <p:sldId xmlns:r="http://schemas.openxmlformats.org/officeDocument/2006/relationships" id="261" r:id="Rb42db4214c9042eb"/>
    <p:sldId xmlns:r="http://schemas.openxmlformats.org/officeDocument/2006/relationships" id="262" r:id="Rc7cb510707d048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7212055c6434e" /><Relationship Type="http://schemas.openxmlformats.org/officeDocument/2006/relationships/slide" Target="/ppt/slides/slide1.xml" Id="Re0bc52a2aee44f76" /><Relationship Type="http://schemas.openxmlformats.org/officeDocument/2006/relationships/slide" Target="/ppt/slides/slide2.xml" Id="R6326eed2a6cd4bdf" /><Relationship Type="http://schemas.openxmlformats.org/officeDocument/2006/relationships/slide" Target="/ppt/slides/slide3.xml" Id="Rc7fa0de65efb42c1" /><Relationship Type="http://schemas.openxmlformats.org/officeDocument/2006/relationships/slide" Target="/ppt/slides/slide4.xml" Id="R30c8aa1f6d1446a6" /><Relationship Type="http://schemas.openxmlformats.org/officeDocument/2006/relationships/slide" Target="/ppt/slides/slide5.xml" Id="R62aa1fde5f3e4d02" /><Relationship Type="http://schemas.openxmlformats.org/officeDocument/2006/relationships/slide" Target="/ppt/slides/slide6.xml" Id="Rb42db4214c9042eb" /><Relationship Type="http://schemas.openxmlformats.org/officeDocument/2006/relationships/slide" Target="/ppt/slides/slide7.xml" Id="Rc7cb510707d048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cd094e70584d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5f84b13454fef" /><Relationship Type="http://schemas.openxmlformats.org/officeDocument/2006/relationships/theme" Target="/ppt/slideMasters/theme/theme1.xml" Id="R2536dcc5228449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a5f84b13454f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76f204bf845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24d624ea745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a41f66e4a43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81774a7804b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ca5acbce344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cecb271374f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aa7166b7e46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 BYBERG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BYBERG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BYBERG AS ble etablert [år] og holder til i Lye.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BYBERG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BYBERG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BYBERG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2 563 926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BYBERG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BYBERG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BYBERG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Klokkelyngvegen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4347 Lye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931 198 076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BYBERG AS</a:t>
            </a:r>
          </a:p>
        </p:txBody>
      </p:sp>
    </p:spTree>
  </p:cSld>
  <p:clrMapOvr>
    <a:masterClrMapping xmlns:a="http://schemas.openxmlformats.org/drawingml/2006/main"/>
  </p:clrMapOvr>
</p:sld>
</file>