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eb6b701f4b42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a5743dc16e4d9c"/>
  </p:sldMasterIdLst>
  <p:sldIdLst>
    <p:sldId xmlns:r="http://schemas.openxmlformats.org/officeDocument/2006/relationships" id="256" r:id="Rbb632059e26547ef"/>
    <p:sldId xmlns:r="http://schemas.openxmlformats.org/officeDocument/2006/relationships" id="257" r:id="R284b3e4a1d0c40fc"/>
    <p:sldId xmlns:r="http://schemas.openxmlformats.org/officeDocument/2006/relationships" id="258" r:id="R1e202e0f99c14503"/>
    <p:sldId xmlns:r="http://schemas.openxmlformats.org/officeDocument/2006/relationships" id="259" r:id="R379dae62688243e2"/>
    <p:sldId xmlns:r="http://schemas.openxmlformats.org/officeDocument/2006/relationships" id="260" r:id="R12528910dd4647b8"/>
    <p:sldId xmlns:r="http://schemas.openxmlformats.org/officeDocument/2006/relationships" id="261" r:id="R5059c44b42d14b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a5743dc16e4d9c" /><Relationship Type="http://schemas.openxmlformats.org/officeDocument/2006/relationships/slide" Target="/ppt/slides/slide1.xml" Id="Rbb632059e26547ef" /><Relationship Type="http://schemas.openxmlformats.org/officeDocument/2006/relationships/slide" Target="/ppt/slides/slide2.xml" Id="R284b3e4a1d0c40fc" /><Relationship Type="http://schemas.openxmlformats.org/officeDocument/2006/relationships/slide" Target="/ppt/slides/slide3.xml" Id="R1e202e0f99c14503" /><Relationship Type="http://schemas.openxmlformats.org/officeDocument/2006/relationships/slide" Target="/ppt/slides/slide4.xml" Id="R379dae62688243e2" /><Relationship Type="http://schemas.openxmlformats.org/officeDocument/2006/relationships/slide" Target="/ppt/slides/slide5.xml" Id="R12528910dd4647b8" /><Relationship Type="http://schemas.openxmlformats.org/officeDocument/2006/relationships/slide" Target="/ppt/slides/slide6.xml" Id="R5059c44b42d14b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2e513862947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ae376ce29460f" /><Relationship Type="http://schemas.openxmlformats.org/officeDocument/2006/relationships/theme" Target="/ppt/slideMasters/theme/theme1.xml" Id="R71ff7aa300a44e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cae376ce2946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0f63de3684f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b1b36993b4d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f148be0594f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d392993954b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829eb89f44a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fb02bad664f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AARSRUD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AARSRUD 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INVESTERINGSGRUPPEN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AARSRUD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Årvollveien 48C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931 151 053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AARSRUD BYGG AS</a:t>
            </a:r>
          </a:p>
        </p:txBody>
      </p:sp>
    </p:spTree>
  </p:cSld>
  <p:clrMapOvr>
    <a:masterClrMapping xmlns:a="http://schemas.openxmlformats.org/drawingml/2006/main"/>
  </p:clrMapOvr>
</p:sld>
</file>