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3740b8112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228481146a4cbe"/>
  </p:sldMasterIdLst>
  <p:sldIdLst>
    <p:sldId xmlns:r="http://schemas.openxmlformats.org/officeDocument/2006/relationships" id="256" r:id="R2080ad3c49fe49a2"/>
    <p:sldId xmlns:r="http://schemas.openxmlformats.org/officeDocument/2006/relationships" id="257" r:id="R4f298675fd5546c7"/>
    <p:sldId xmlns:r="http://schemas.openxmlformats.org/officeDocument/2006/relationships" id="258" r:id="R24a5d9b649e74d7a"/>
    <p:sldId xmlns:r="http://schemas.openxmlformats.org/officeDocument/2006/relationships" id="259" r:id="R4677ba3a5fea42c9"/>
    <p:sldId xmlns:r="http://schemas.openxmlformats.org/officeDocument/2006/relationships" id="260" r:id="R79b325e992044ebe"/>
    <p:sldId xmlns:r="http://schemas.openxmlformats.org/officeDocument/2006/relationships" id="261" r:id="R07ab490b56174a6f"/>
    <p:sldId xmlns:r="http://schemas.openxmlformats.org/officeDocument/2006/relationships" id="262" r:id="R39dc4f6b88c643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28481146a4cbe" /><Relationship Type="http://schemas.openxmlformats.org/officeDocument/2006/relationships/slide" Target="/ppt/slides/slide1.xml" Id="R2080ad3c49fe49a2" /><Relationship Type="http://schemas.openxmlformats.org/officeDocument/2006/relationships/slide" Target="/ppt/slides/slide2.xml" Id="R4f298675fd5546c7" /><Relationship Type="http://schemas.openxmlformats.org/officeDocument/2006/relationships/slide" Target="/ppt/slides/slide3.xml" Id="R24a5d9b649e74d7a" /><Relationship Type="http://schemas.openxmlformats.org/officeDocument/2006/relationships/slide" Target="/ppt/slides/slide4.xml" Id="R4677ba3a5fea42c9" /><Relationship Type="http://schemas.openxmlformats.org/officeDocument/2006/relationships/slide" Target="/ppt/slides/slide5.xml" Id="R79b325e992044ebe" /><Relationship Type="http://schemas.openxmlformats.org/officeDocument/2006/relationships/slide" Target="/ppt/slides/slide6.xml" Id="R07ab490b56174a6f" /><Relationship Type="http://schemas.openxmlformats.org/officeDocument/2006/relationships/slide" Target="/ppt/slides/slide7.xml" Id="R39dc4f6b88c643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de7aeb0284a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f985a4934d06" /><Relationship Type="http://schemas.openxmlformats.org/officeDocument/2006/relationships/theme" Target="/ppt/slideMasters/theme/theme1.xml" Id="R32fd118dc42c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ef985a493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d04affdcd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a36addc67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cf35d060f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ebb11858c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99d35349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f146a375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02da5af6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RØRSERVICE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3 261 494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SHAKA WAN JAMAL IBRAHIM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TWANA JAMAL IBRAHIM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Korsbakkvegen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19 48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931 145 274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