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df1b3036204f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829f4c6574821"/>
  </p:sldMasterIdLst>
  <p:sldIdLst>
    <p:sldId xmlns:r="http://schemas.openxmlformats.org/officeDocument/2006/relationships" id="256" r:id="R66b3d94713604d8a"/>
    <p:sldId xmlns:r="http://schemas.openxmlformats.org/officeDocument/2006/relationships" id="257" r:id="Raef9f63fee564386"/>
    <p:sldId xmlns:r="http://schemas.openxmlformats.org/officeDocument/2006/relationships" id="258" r:id="R61f4c7cbd4fd4b6d"/>
    <p:sldId xmlns:r="http://schemas.openxmlformats.org/officeDocument/2006/relationships" id="259" r:id="R887208337c7e495c"/>
    <p:sldId xmlns:r="http://schemas.openxmlformats.org/officeDocument/2006/relationships" id="260" r:id="R8d2ec880b1d446c2"/>
    <p:sldId xmlns:r="http://schemas.openxmlformats.org/officeDocument/2006/relationships" id="261" r:id="R28c9d027264a4c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829f4c6574821" /><Relationship Type="http://schemas.openxmlformats.org/officeDocument/2006/relationships/slide" Target="/ppt/slides/slide1.xml" Id="R66b3d94713604d8a" /><Relationship Type="http://schemas.openxmlformats.org/officeDocument/2006/relationships/slide" Target="/ppt/slides/slide2.xml" Id="Raef9f63fee564386" /><Relationship Type="http://schemas.openxmlformats.org/officeDocument/2006/relationships/slide" Target="/ppt/slides/slide3.xml" Id="R61f4c7cbd4fd4b6d" /><Relationship Type="http://schemas.openxmlformats.org/officeDocument/2006/relationships/slide" Target="/ppt/slides/slide4.xml" Id="R887208337c7e495c" /><Relationship Type="http://schemas.openxmlformats.org/officeDocument/2006/relationships/slide" Target="/ppt/slides/slide5.xml" Id="R8d2ec880b1d446c2" /><Relationship Type="http://schemas.openxmlformats.org/officeDocument/2006/relationships/slide" Target="/ppt/slides/slide6.xml" Id="R28c9d027264a4c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1b667bde7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feac192e44b17" /><Relationship Type="http://schemas.openxmlformats.org/officeDocument/2006/relationships/theme" Target="/ppt/slideMasters/theme/theme1.xml" Id="R38d78f52ed5f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8feac192e44b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f5fb69bc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f5498e9164e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dd0aa60b346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9c571e93146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9cd16bc1c4f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856624d79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ÉMOD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ÉMOD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ÉMOD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ÉMOD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ÉMOD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ÉMOD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MODÉER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ÉMOD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Gyssestadkollen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931 126 563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ÉMOD HOLDING AS</a:t>
            </a:r>
          </a:p>
        </p:txBody>
      </p:sp>
    </p:spTree>
  </p:cSld>
  <p:clrMapOvr>
    <a:masterClrMapping xmlns:a="http://schemas.openxmlformats.org/drawingml/2006/main"/>
  </p:clrMapOvr>
</p:sld>
</file>