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971abaff5c42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899ad18f32412b"/>
  </p:sldMasterIdLst>
  <p:sldIdLst>
    <p:sldId xmlns:r="http://schemas.openxmlformats.org/officeDocument/2006/relationships" id="256" r:id="Ra84bfcbb56694c08"/>
    <p:sldId xmlns:r="http://schemas.openxmlformats.org/officeDocument/2006/relationships" id="257" r:id="R48f132a29d244b89"/>
    <p:sldId xmlns:r="http://schemas.openxmlformats.org/officeDocument/2006/relationships" id="258" r:id="R94748d3731a94c63"/>
    <p:sldId xmlns:r="http://schemas.openxmlformats.org/officeDocument/2006/relationships" id="259" r:id="R4fbb5d6650b44779"/>
    <p:sldId xmlns:r="http://schemas.openxmlformats.org/officeDocument/2006/relationships" id="260" r:id="R32bdcef3ed784a10"/>
    <p:sldId xmlns:r="http://schemas.openxmlformats.org/officeDocument/2006/relationships" id="261" r:id="R47c2729438ec494c"/>
    <p:sldId xmlns:r="http://schemas.openxmlformats.org/officeDocument/2006/relationships" id="262" r:id="Rf2d3c9d957c642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899ad18f32412b" /><Relationship Type="http://schemas.openxmlformats.org/officeDocument/2006/relationships/slide" Target="/ppt/slides/slide1.xml" Id="Ra84bfcbb56694c08" /><Relationship Type="http://schemas.openxmlformats.org/officeDocument/2006/relationships/slide" Target="/ppt/slides/slide2.xml" Id="R48f132a29d244b89" /><Relationship Type="http://schemas.openxmlformats.org/officeDocument/2006/relationships/slide" Target="/ppt/slides/slide3.xml" Id="R94748d3731a94c63" /><Relationship Type="http://schemas.openxmlformats.org/officeDocument/2006/relationships/slide" Target="/ppt/slides/slide4.xml" Id="R4fbb5d6650b44779" /><Relationship Type="http://schemas.openxmlformats.org/officeDocument/2006/relationships/slide" Target="/ppt/slides/slide5.xml" Id="R32bdcef3ed784a10" /><Relationship Type="http://schemas.openxmlformats.org/officeDocument/2006/relationships/slide" Target="/ppt/slides/slide6.xml" Id="R47c2729438ec494c" /><Relationship Type="http://schemas.openxmlformats.org/officeDocument/2006/relationships/slide" Target="/ppt/slides/slide7.xml" Id="Rf2d3c9d957c642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b6396319e347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9c3b68cf54b89" /><Relationship Type="http://schemas.openxmlformats.org/officeDocument/2006/relationships/theme" Target="/ppt/slideMasters/theme/theme1.xml" Id="Racad037868ba48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99c3b68cf54b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89cd248084d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4842b118d49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623e41752a45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054ed25c247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00b68501140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a65108ae141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20978f6c04c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SUBMARA MIDCO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SUBMARA MIDCO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SUBMARA MIDCO AS ble etablert [år] og holder til i Sætre.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SUBMARA MIDCO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SUBMARA MIDCO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SUBMARA MIDCO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−114 721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222 595 652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227 230 993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SUBMARA MIDCO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DIVE TOPCO AS  –  64,8 %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DIVE TOPCO AS  –  27,8 %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SUBMARA MANCO AS  –  7,5 %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SUBMARA MIDCO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3475 Sætre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931 124 986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SUBMARA MIDCO AS</a:t>
            </a:r>
          </a:p>
        </p:txBody>
      </p:sp>
    </p:spTree>
  </p:cSld>
  <p:clrMapOvr>
    <a:masterClrMapping xmlns:a="http://schemas.openxmlformats.org/drawingml/2006/main"/>
  </p:clrMapOvr>
</p:sld>
</file>