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916ed6f5fa46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db210fa3584438"/>
  </p:sldMasterIdLst>
  <p:sldIdLst>
    <p:sldId xmlns:r="http://schemas.openxmlformats.org/officeDocument/2006/relationships" id="256" r:id="R66f2fc0acf0c4894"/>
    <p:sldId xmlns:r="http://schemas.openxmlformats.org/officeDocument/2006/relationships" id="257" r:id="Rb2054a9557b64e92"/>
    <p:sldId xmlns:r="http://schemas.openxmlformats.org/officeDocument/2006/relationships" id="258" r:id="Rab9bf3fd1e1a440d"/>
    <p:sldId xmlns:r="http://schemas.openxmlformats.org/officeDocument/2006/relationships" id="259" r:id="R4f1f468832b9496f"/>
    <p:sldId xmlns:r="http://schemas.openxmlformats.org/officeDocument/2006/relationships" id="260" r:id="Rb00fac6ca42a415b"/>
    <p:sldId xmlns:r="http://schemas.openxmlformats.org/officeDocument/2006/relationships" id="261" r:id="R0ac920b9b6374218"/>
    <p:sldId xmlns:r="http://schemas.openxmlformats.org/officeDocument/2006/relationships" id="262" r:id="R7660387c545642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db210fa3584438" /><Relationship Type="http://schemas.openxmlformats.org/officeDocument/2006/relationships/slide" Target="/ppt/slides/slide1.xml" Id="R66f2fc0acf0c4894" /><Relationship Type="http://schemas.openxmlformats.org/officeDocument/2006/relationships/slide" Target="/ppt/slides/slide2.xml" Id="Rb2054a9557b64e92" /><Relationship Type="http://schemas.openxmlformats.org/officeDocument/2006/relationships/slide" Target="/ppt/slides/slide3.xml" Id="Rab9bf3fd1e1a440d" /><Relationship Type="http://schemas.openxmlformats.org/officeDocument/2006/relationships/slide" Target="/ppt/slides/slide4.xml" Id="R4f1f468832b9496f" /><Relationship Type="http://schemas.openxmlformats.org/officeDocument/2006/relationships/slide" Target="/ppt/slides/slide5.xml" Id="Rb00fac6ca42a415b" /><Relationship Type="http://schemas.openxmlformats.org/officeDocument/2006/relationships/slide" Target="/ppt/slides/slide6.xml" Id="R0ac920b9b6374218" /><Relationship Type="http://schemas.openxmlformats.org/officeDocument/2006/relationships/slide" Target="/ppt/slides/slide7.xml" Id="R7660387c545642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6d4954e21544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06d3e13af4467" /><Relationship Type="http://schemas.openxmlformats.org/officeDocument/2006/relationships/theme" Target="/ppt/slideMasters/theme/theme1.xml" Id="R5dbee9a36d074b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e06d3e13af44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ae2a189d043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095bdfce64a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63f12567f43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5dec992a144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fc2b39e5446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a2e0bb49642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14658995e40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SUBHOLD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247 681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−1 229 905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−1 234 969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10 221 167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10 395 842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ØDEGAARD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Rustadgata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3187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931 124 242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SUBHOLD AS</a:t>
            </a:r>
          </a:p>
        </p:txBody>
      </p:sp>
    </p:spTree>
  </p:cSld>
  <p:clrMapOvr>
    <a:masterClrMapping xmlns:a="http://schemas.openxmlformats.org/drawingml/2006/main"/>
  </p:clrMapOvr>
</p:sld>
</file>