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8f405b6e654c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82630536bd4732"/>
  </p:sldMasterIdLst>
  <p:sldIdLst>
    <p:sldId xmlns:r="http://schemas.openxmlformats.org/officeDocument/2006/relationships" id="256" r:id="R8dab47df076a4167"/>
    <p:sldId xmlns:r="http://schemas.openxmlformats.org/officeDocument/2006/relationships" id="257" r:id="R5829b611e7ee4f91"/>
    <p:sldId xmlns:r="http://schemas.openxmlformats.org/officeDocument/2006/relationships" id="258" r:id="Rfff23c27f05c4590"/>
    <p:sldId xmlns:r="http://schemas.openxmlformats.org/officeDocument/2006/relationships" id="259" r:id="R91d03e96ec564416"/>
    <p:sldId xmlns:r="http://schemas.openxmlformats.org/officeDocument/2006/relationships" id="260" r:id="Rdfd39f04279746e2"/>
    <p:sldId xmlns:r="http://schemas.openxmlformats.org/officeDocument/2006/relationships" id="261" r:id="R3a4939ecf8da43af"/>
    <p:sldId xmlns:r="http://schemas.openxmlformats.org/officeDocument/2006/relationships" id="262" r:id="R8431b0f0243f48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82630536bd4732" /><Relationship Type="http://schemas.openxmlformats.org/officeDocument/2006/relationships/slide" Target="/ppt/slides/slide1.xml" Id="R8dab47df076a4167" /><Relationship Type="http://schemas.openxmlformats.org/officeDocument/2006/relationships/slide" Target="/ppt/slides/slide2.xml" Id="R5829b611e7ee4f91" /><Relationship Type="http://schemas.openxmlformats.org/officeDocument/2006/relationships/slide" Target="/ppt/slides/slide3.xml" Id="Rfff23c27f05c4590" /><Relationship Type="http://schemas.openxmlformats.org/officeDocument/2006/relationships/slide" Target="/ppt/slides/slide4.xml" Id="R91d03e96ec564416" /><Relationship Type="http://schemas.openxmlformats.org/officeDocument/2006/relationships/slide" Target="/ppt/slides/slide5.xml" Id="Rdfd39f04279746e2" /><Relationship Type="http://schemas.openxmlformats.org/officeDocument/2006/relationships/slide" Target="/ppt/slides/slide6.xml" Id="R3a4939ecf8da43af" /><Relationship Type="http://schemas.openxmlformats.org/officeDocument/2006/relationships/slide" Target="/ppt/slides/slide7.xml" Id="R8431b0f0243f48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1025929c6b4f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c2055a4d524162" /><Relationship Type="http://schemas.openxmlformats.org/officeDocument/2006/relationships/theme" Target="/ppt/slideMasters/theme/theme1.xml" Id="R4b9a69574a7540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c2055a4d5241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7f4c6116a42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f046c110c4e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ed3826322841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33ace19d942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73d91726148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34f2ac01a48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7bdedbf3049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BJONEROA KULTURBYGG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KULTURBYGG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 KULTURBYGG AS ble etablert [år] og holder til i Bjoneroa.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KULTURBYGG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KULTURBYGG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KULTURBYGG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1 466 575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−119 632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−87 035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1 236 785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1 620 557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KULTURBYGG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 KOMMUNE RÅDMANNEN  –  80,2 %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 MUSIKKORPS  –  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 SANITETSFORENING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 SKYTTERLAG  –  1,9 %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BJONEROA IDRETTSLAG  –  1,6 %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KULTURBYGG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Skolevegen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3522 Bjoneroa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931 107 402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BJONEROA KULTURBYGG AS</a:t>
            </a:r>
          </a:p>
        </p:txBody>
      </p:sp>
    </p:spTree>
  </p:cSld>
  <p:clrMapOvr>
    <a:masterClrMapping xmlns:a="http://schemas.openxmlformats.org/drawingml/2006/main"/>
  </p:clrMapOvr>
</p:sld>
</file>