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7b5d02c91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472316063418b"/>
  </p:sldMasterIdLst>
  <p:sldIdLst>
    <p:sldId xmlns:r="http://schemas.openxmlformats.org/officeDocument/2006/relationships" id="256" r:id="R61cf8becbda346b3"/>
    <p:sldId xmlns:r="http://schemas.openxmlformats.org/officeDocument/2006/relationships" id="257" r:id="Rac7927efed8e4be7"/>
    <p:sldId xmlns:r="http://schemas.openxmlformats.org/officeDocument/2006/relationships" id="258" r:id="R0fac76cef5a54d89"/>
    <p:sldId xmlns:r="http://schemas.openxmlformats.org/officeDocument/2006/relationships" id="259" r:id="R38db59f012e64d67"/>
    <p:sldId xmlns:r="http://schemas.openxmlformats.org/officeDocument/2006/relationships" id="260" r:id="R97631258e3db42e4"/>
    <p:sldId xmlns:r="http://schemas.openxmlformats.org/officeDocument/2006/relationships" id="261" r:id="R1bb19b55c380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472316063418b" /><Relationship Type="http://schemas.openxmlformats.org/officeDocument/2006/relationships/slide" Target="/ppt/slides/slide1.xml" Id="R61cf8becbda346b3" /><Relationship Type="http://schemas.openxmlformats.org/officeDocument/2006/relationships/slide" Target="/ppt/slides/slide2.xml" Id="Rac7927efed8e4be7" /><Relationship Type="http://schemas.openxmlformats.org/officeDocument/2006/relationships/slide" Target="/ppt/slides/slide3.xml" Id="R0fac76cef5a54d89" /><Relationship Type="http://schemas.openxmlformats.org/officeDocument/2006/relationships/slide" Target="/ppt/slides/slide4.xml" Id="R38db59f012e64d67" /><Relationship Type="http://schemas.openxmlformats.org/officeDocument/2006/relationships/slide" Target="/ppt/slides/slide5.xml" Id="R97631258e3db42e4" /><Relationship Type="http://schemas.openxmlformats.org/officeDocument/2006/relationships/slide" Target="/ppt/slides/slide6.xml" Id="R1bb19b55c380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57685e2f4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afdbf0dd48a5" /><Relationship Type="http://schemas.openxmlformats.org/officeDocument/2006/relationships/theme" Target="/ppt/slideMasters/theme/theme1.xml" Id="Rd5e44cfae074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cafdbf0dd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ce2db88a1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2fbd1f013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61aa351cb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1e0643d24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12fcc7f62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76a7318d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ENVIRO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ENVIRO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12 061 834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3 442 499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931 100 564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