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7d8ab4f3b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e30788190e45c2"/>
  </p:sldMasterIdLst>
  <p:sldIdLst>
    <p:sldId xmlns:r="http://schemas.openxmlformats.org/officeDocument/2006/relationships" id="256" r:id="Re189c41cbd944ca4"/>
    <p:sldId xmlns:r="http://schemas.openxmlformats.org/officeDocument/2006/relationships" id="257" r:id="R0ce989be3ff84d03"/>
    <p:sldId xmlns:r="http://schemas.openxmlformats.org/officeDocument/2006/relationships" id="258" r:id="Ra90439364c074e10"/>
    <p:sldId xmlns:r="http://schemas.openxmlformats.org/officeDocument/2006/relationships" id="259" r:id="R935e23f1f3434f37"/>
    <p:sldId xmlns:r="http://schemas.openxmlformats.org/officeDocument/2006/relationships" id="260" r:id="Rcd948095c7514b1b"/>
    <p:sldId xmlns:r="http://schemas.openxmlformats.org/officeDocument/2006/relationships" id="261" r:id="Red7b7349b38047cf"/>
    <p:sldId xmlns:r="http://schemas.openxmlformats.org/officeDocument/2006/relationships" id="262" r:id="R82dd14f89bd2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e30788190e45c2" /><Relationship Type="http://schemas.openxmlformats.org/officeDocument/2006/relationships/slide" Target="/ppt/slides/slide1.xml" Id="Re189c41cbd944ca4" /><Relationship Type="http://schemas.openxmlformats.org/officeDocument/2006/relationships/slide" Target="/ppt/slides/slide2.xml" Id="R0ce989be3ff84d03" /><Relationship Type="http://schemas.openxmlformats.org/officeDocument/2006/relationships/slide" Target="/ppt/slides/slide3.xml" Id="Ra90439364c074e10" /><Relationship Type="http://schemas.openxmlformats.org/officeDocument/2006/relationships/slide" Target="/ppt/slides/slide4.xml" Id="R935e23f1f3434f37" /><Relationship Type="http://schemas.openxmlformats.org/officeDocument/2006/relationships/slide" Target="/ppt/slides/slide5.xml" Id="Rcd948095c7514b1b" /><Relationship Type="http://schemas.openxmlformats.org/officeDocument/2006/relationships/slide" Target="/ppt/slides/slide6.xml" Id="Red7b7349b38047cf" /><Relationship Type="http://schemas.openxmlformats.org/officeDocument/2006/relationships/slide" Target="/ppt/slides/slide7.xml" Id="R82dd14f89bd2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6445445e0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1582f2064ce3" /><Relationship Type="http://schemas.openxmlformats.org/officeDocument/2006/relationships/theme" Target="/ppt/slideMasters/theme/theme1.xml" Id="R7750fa5b934a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e1582f206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a75bdd476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b2d5d51724f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9e673108d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a33a694c8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9bc23e865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78b84bec646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35bafec95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ENTREPRENØR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2 069 231 624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60 836 743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51 826 787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369 857 845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1 108 462 971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Bjorlandsringen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931 088 076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ENTREPRENØR AS</a:t>
            </a:r>
          </a:p>
        </p:txBody>
      </p:sp>
    </p:spTree>
  </p:cSld>
  <p:clrMapOvr>
    <a:masterClrMapping xmlns:a="http://schemas.openxmlformats.org/drawingml/2006/main"/>
  </p:clrMapOvr>
</p:sld>
</file>