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7101c8ee3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f5272de6042d2"/>
  </p:sldMasterIdLst>
  <p:sldIdLst>
    <p:sldId xmlns:r="http://schemas.openxmlformats.org/officeDocument/2006/relationships" id="256" r:id="R212315ed95b54929"/>
    <p:sldId xmlns:r="http://schemas.openxmlformats.org/officeDocument/2006/relationships" id="257" r:id="R471509717f534228"/>
    <p:sldId xmlns:r="http://schemas.openxmlformats.org/officeDocument/2006/relationships" id="258" r:id="R6f6949b1c71c4412"/>
    <p:sldId xmlns:r="http://schemas.openxmlformats.org/officeDocument/2006/relationships" id="259" r:id="R78ffd1325ac34318"/>
    <p:sldId xmlns:r="http://schemas.openxmlformats.org/officeDocument/2006/relationships" id="260" r:id="Rffd4c79e2fe24052"/>
    <p:sldId xmlns:r="http://schemas.openxmlformats.org/officeDocument/2006/relationships" id="261" r:id="R2543adcea5094a18"/>
    <p:sldId xmlns:r="http://schemas.openxmlformats.org/officeDocument/2006/relationships" id="262" r:id="R542a562ad074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f5272de6042d2" /><Relationship Type="http://schemas.openxmlformats.org/officeDocument/2006/relationships/slide" Target="/ppt/slides/slide1.xml" Id="R212315ed95b54929" /><Relationship Type="http://schemas.openxmlformats.org/officeDocument/2006/relationships/slide" Target="/ppt/slides/slide2.xml" Id="R471509717f534228" /><Relationship Type="http://schemas.openxmlformats.org/officeDocument/2006/relationships/slide" Target="/ppt/slides/slide3.xml" Id="R6f6949b1c71c4412" /><Relationship Type="http://schemas.openxmlformats.org/officeDocument/2006/relationships/slide" Target="/ppt/slides/slide4.xml" Id="R78ffd1325ac34318" /><Relationship Type="http://schemas.openxmlformats.org/officeDocument/2006/relationships/slide" Target="/ppt/slides/slide5.xml" Id="Rffd4c79e2fe24052" /><Relationship Type="http://schemas.openxmlformats.org/officeDocument/2006/relationships/slide" Target="/ppt/slides/slide6.xml" Id="R2543adcea5094a18" /><Relationship Type="http://schemas.openxmlformats.org/officeDocument/2006/relationships/slide" Target="/ppt/slides/slide7.xml" Id="R542a562ad074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264635ff648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14f6a61bd45db" /><Relationship Type="http://schemas.openxmlformats.org/officeDocument/2006/relationships/theme" Target="/ppt/slideMasters/theme/theme1.xml" Id="R312bd28eeaa747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14f6a61bd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c19b44b8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bb1a4058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2769face1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ad40f536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5ee708943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5c36353d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3599e7c6f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ELVERKET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ELVERKET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OLAUG CATHRINE SØRNES LAMBRECHTS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LAMBRECHTS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BREKKE LAMBRECHTS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Lambrechts, Buggelandsbakken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931 074 091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ELVERKET HOLDING AS</a:t>
            </a:r>
          </a:p>
        </p:txBody>
      </p:sp>
    </p:spTree>
  </p:cSld>
  <p:clrMapOvr>
    <a:masterClrMapping xmlns:a="http://schemas.openxmlformats.org/drawingml/2006/main"/>
  </p:clrMapOvr>
</p:sld>
</file>