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1b836572c74a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7eda1ad9914c7c"/>
  </p:sldMasterIdLst>
  <p:sldIdLst>
    <p:sldId xmlns:r="http://schemas.openxmlformats.org/officeDocument/2006/relationships" id="256" r:id="R9e40a1d31df1403f"/>
    <p:sldId xmlns:r="http://schemas.openxmlformats.org/officeDocument/2006/relationships" id="257" r:id="Rf2348c3cc1a54f89"/>
    <p:sldId xmlns:r="http://schemas.openxmlformats.org/officeDocument/2006/relationships" id="258" r:id="R5f431f73bab34220"/>
    <p:sldId xmlns:r="http://schemas.openxmlformats.org/officeDocument/2006/relationships" id="259" r:id="Rbfd63e38769c4a0e"/>
    <p:sldId xmlns:r="http://schemas.openxmlformats.org/officeDocument/2006/relationships" id="260" r:id="R599309a4c01748ec"/>
    <p:sldId xmlns:r="http://schemas.openxmlformats.org/officeDocument/2006/relationships" id="261" r:id="Re18d90477e0646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7eda1ad9914c7c" /><Relationship Type="http://schemas.openxmlformats.org/officeDocument/2006/relationships/slide" Target="/ppt/slides/slide1.xml" Id="R9e40a1d31df1403f" /><Relationship Type="http://schemas.openxmlformats.org/officeDocument/2006/relationships/slide" Target="/ppt/slides/slide2.xml" Id="Rf2348c3cc1a54f89" /><Relationship Type="http://schemas.openxmlformats.org/officeDocument/2006/relationships/slide" Target="/ppt/slides/slide3.xml" Id="R5f431f73bab34220" /><Relationship Type="http://schemas.openxmlformats.org/officeDocument/2006/relationships/slide" Target="/ppt/slides/slide4.xml" Id="Rbfd63e38769c4a0e" /><Relationship Type="http://schemas.openxmlformats.org/officeDocument/2006/relationships/slide" Target="/ppt/slides/slide5.xml" Id="R599309a4c01748ec" /><Relationship Type="http://schemas.openxmlformats.org/officeDocument/2006/relationships/slide" Target="/ppt/slides/slide6.xml" Id="Re18d90477e0646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1f819af48f41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edcfbef02341a3" /><Relationship Type="http://schemas.openxmlformats.org/officeDocument/2006/relationships/theme" Target="/ppt/slideMasters/theme/theme1.xml" Id="R2fe840bff4f444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2edcfbef02341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7f482fe11c4d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be54036ab54c9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96addda4cf46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ae829f67bc4b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928d3c821846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b4fcd9a47c44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FJELDE TEKNIKK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FJELDE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FJELDE TEKNIKK AS ble etablert [år] og holder til i Narvik.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FJELDE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FJELDE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FJELDE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3 554 854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647 293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503 948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902 596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1 320 902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FJELDE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Falkbergets vei 11D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8517 Narvik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931 069 373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FJELDE TEKNIKK AS</a:t>
            </a:r>
          </a:p>
        </p:txBody>
      </p:sp>
    </p:spTree>
  </p:cSld>
  <p:clrMapOvr>
    <a:masterClrMapping xmlns:a="http://schemas.openxmlformats.org/drawingml/2006/main"/>
  </p:clrMapOvr>
</p:sld>
</file>