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2a18d101c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beae2f2674288"/>
  </p:sldMasterIdLst>
  <p:sldIdLst>
    <p:sldId xmlns:r="http://schemas.openxmlformats.org/officeDocument/2006/relationships" id="256" r:id="R14e36c9e8e1d4633"/>
    <p:sldId xmlns:r="http://schemas.openxmlformats.org/officeDocument/2006/relationships" id="257" r:id="Reedad6fe205d4fc7"/>
    <p:sldId xmlns:r="http://schemas.openxmlformats.org/officeDocument/2006/relationships" id="258" r:id="R70c1350e5afa4234"/>
    <p:sldId xmlns:r="http://schemas.openxmlformats.org/officeDocument/2006/relationships" id="259" r:id="R66c755ceb6bd400a"/>
    <p:sldId xmlns:r="http://schemas.openxmlformats.org/officeDocument/2006/relationships" id="260" r:id="R4cea869202354987"/>
    <p:sldId xmlns:r="http://schemas.openxmlformats.org/officeDocument/2006/relationships" id="261" r:id="R8a7f6a316e4d4073"/>
    <p:sldId xmlns:r="http://schemas.openxmlformats.org/officeDocument/2006/relationships" id="262" r:id="R2c147c0d5e72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beae2f2674288" /><Relationship Type="http://schemas.openxmlformats.org/officeDocument/2006/relationships/slide" Target="/ppt/slides/slide1.xml" Id="R14e36c9e8e1d4633" /><Relationship Type="http://schemas.openxmlformats.org/officeDocument/2006/relationships/slide" Target="/ppt/slides/slide2.xml" Id="Reedad6fe205d4fc7" /><Relationship Type="http://schemas.openxmlformats.org/officeDocument/2006/relationships/slide" Target="/ppt/slides/slide3.xml" Id="R70c1350e5afa4234" /><Relationship Type="http://schemas.openxmlformats.org/officeDocument/2006/relationships/slide" Target="/ppt/slides/slide4.xml" Id="R66c755ceb6bd400a" /><Relationship Type="http://schemas.openxmlformats.org/officeDocument/2006/relationships/slide" Target="/ppt/slides/slide5.xml" Id="R4cea869202354987" /><Relationship Type="http://schemas.openxmlformats.org/officeDocument/2006/relationships/slide" Target="/ppt/slides/slide6.xml" Id="R8a7f6a316e4d4073" /><Relationship Type="http://schemas.openxmlformats.org/officeDocument/2006/relationships/slide" Target="/ppt/slides/slide7.xml" Id="R2c147c0d5e72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7c1c15f0a48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9d1d61f5444e6" /><Relationship Type="http://schemas.openxmlformats.org/officeDocument/2006/relationships/theme" Target="/ppt/slideMasters/theme/theme1.xml" Id="R1bfd7123cc83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9d1d61f54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9910be974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35678e4e4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0a20add4d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71866f35a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4f1a93a1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8619555764c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1e1b15fa348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ANDERSEN EIENDOMSSELSKAP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ANDERSEN EIENDOMSSELSKAP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−781 116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22 978 910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24 165 319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WRIGHT HEIDI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Røråsveien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