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2de12505cc44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948e83b8d04bdb"/>
  </p:sldMasterIdLst>
  <p:sldIdLst>
    <p:sldId xmlns:r="http://schemas.openxmlformats.org/officeDocument/2006/relationships" id="256" r:id="R37808aff0e2047b2"/>
    <p:sldId xmlns:r="http://schemas.openxmlformats.org/officeDocument/2006/relationships" id="257" r:id="R814020e7c313405b"/>
    <p:sldId xmlns:r="http://schemas.openxmlformats.org/officeDocument/2006/relationships" id="258" r:id="R4d291630b2c0405c"/>
    <p:sldId xmlns:r="http://schemas.openxmlformats.org/officeDocument/2006/relationships" id="259" r:id="Rf986a414a8c74c73"/>
    <p:sldId xmlns:r="http://schemas.openxmlformats.org/officeDocument/2006/relationships" id="260" r:id="R3272ca29995e4061"/>
    <p:sldId xmlns:r="http://schemas.openxmlformats.org/officeDocument/2006/relationships" id="261" r:id="R14e9634379b645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48e83b8d04bdb" /><Relationship Type="http://schemas.openxmlformats.org/officeDocument/2006/relationships/slide" Target="/ppt/slides/slide1.xml" Id="R37808aff0e2047b2" /><Relationship Type="http://schemas.openxmlformats.org/officeDocument/2006/relationships/slide" Target="/ppt/slides/slide2.xml" Id="R814020e7c313405b" /><Relationship Type="http://schemas.openxmlformats.org/officeDocument/2006/relationships/slide" Target="/ppt/slides/slide3.xml" Id="R4d291630b2c0405c" /><Relationship Type="http://schemas.openxmlformats.org/officeDocument/2006/relationships/slide" Target="/ppt/slides/slide4.xml" Id="Rf986a414a8c74c73" /><Relationship Type="http://schemas.openxmlformats.org/officeDocument/2006/relationships/slide" Target="/ppt/slides/slide5.xml" Id="R3272ca29995e4061" /><Relationship Type="http://schemas.openxmlformats.org/officeDocument/2006/relationships/slide" Target="/ppt/slides/slide6.xml" Id="R14e9634379b645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6c3ecb8b1a43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5c1812b6248da" /><Relationship Type="http://schemas.openxmlformats.org/officeDocument/2006/relationships/theme" Target="/ppt/slideMasters/theme/theme1.xml" Id="Ra3df94760e4645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a5c1812b6248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f948478894a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1281fa3414d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d853b7e1246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f77f971b045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95da7eab84b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a1a1b7d5342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OFTEDAL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REVISJON &amp; RÅDGIVNING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