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afd8aa494a4a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a0c4e1a711487d"/>
  </p:sldMasterIdLst>
  <p:sldIdLst>
    <p:sldId xmlns:r="http://schemas.openxmlformats.org/officeDocument/2006/relationships" id="256" r:id="R7b7b03a40e604d86"/>
    <p:sldId xmlns:r="http://schemas.openxmlformats.org/officeDocument/2006/relationships" id="257" r:id="Rb3d60f46c4c44085"/>
    <p:sldId xmlns:r="http://schemas.openxmlformats.org/officeDocument/2006/relationships" id="258" r:id="R60b0838a844249d4"/>
    <p:sldId xmlns:r="http://schemas.openxmlformats.org/officeDocument/2006/relationships" id="259" r:id="R4ca6788d5d1a4e78"/>
    <p:sldId xmlns:r="http://schemas.openxmlformats.org/officeDocument/2006/relationships" id="260" r:id="R1e5030ad558e4a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a0c4e1a711487d" /><Relationship Type="http://schemas.openxmlformats.org/officeDocument/2006/relationships/slide" Target="/ppt/slides/slide1.xml" Id="R7b7b03a40e604d86" /><Relationship Type="http://schemas.openxmlformats.org/officeDocument/2006/relationships/slide" Target="/ppt/slides/slide2.xml" Id="Rb3d60f46c4c44085" /><Relationship Type="http://schemas.openxmlformats.org/officeDocument/2006/relationships/slide" Target="/ppt/slides/slide3.xml" Id="R60b0838a844249d4" /><Relationship Type="http://schemas.openxmlformats.org/officeDocument/2006/relationships/slide" Target="/ppt/slides/slide4.xml" Id="R4ca6788d5d1a4e78" /><Relationship Type="http://schemas.openxmlformats.org/officeDocument/2006/relationships/slide" Target="/ppt/slides/slide5.xml" Id="R1e5030ad558e4a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61810f9ff341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f3614d0df41fa" /><Relationship Type="http://schemas.openxmlformats.org/officeDocument/2006/relationships/theme" Target="/ppt/slideMasters/theme/theme1.xml" Id="R7c975f1410e449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3f3614d0df41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e1f7ba6bc4f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f8f3eb73447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9999fb7e242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09f9ec5ca4d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0d0bcbdfb4c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SORENSKRIVER ELLEFSENSVEI 36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SORENSKRIVER ELLEFSENSVEI 36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SORENSKRIVER ELLEFSENSVEI 36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SORENSKRIVER ELLEFSENSVEI 36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SORENSKRIVER ELLEFSENSVEI 36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SORENSKRIVER ELLEFSENSVEI 36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931 068 652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SORENSKRIVER ELLEFSENSVEI 36 AS</a:t>
            </a:r>
          </a:p>
        </p:txBody>
      </p:sp>
    </p:spTree>
  </p:cSld>
  <p:clrMapOvr>
    <a:masterClrMapping xmlns:a="http://schemas.openxmlformats.org/drawingml/2006/main"/>
  </p:clrMapOvr>
</p:sld>
</file>