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d263a1b9294f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0e9590711f41d4"/>
  </p:sldMasterIdLst>
  <p:sldIdLst>
    <p:sldId xmlns:r="http://schemas.openxmlformats.org/officeDocument/2006/relationships" id="256" r:id="R64becbabcfc2404f"/>
    <p:sldId xmlns:r="http://schemas.openxmlformats.org/officeDocument/2006/relationships" id="257" r:id="R859c4a10f39e4212"/>
    <p:sldId xmlns:r="http://schemas.openxmlformats.org/officeDocument/2006/relationships" id="258" r:id="Re3cea4e8fcd947a7"/>
    <p:sldId xmlns:r="http://schemas.openxmlformats.org/officeDocument/2006/relationships" id="259" r:id="R9607979867a542aa"/>
    <p:sldId xmlns:r="http://schemas.openxmlformats.org/officeDocument/2006/relationships" id="260" r:id="Re6e79d7e3a5b480e"/>
    <p:sldId xmlns:r="http://schemas.openxmlformats.org/officeDocument/2006/relationships" id="261" r:id="R523cf79421224c67"/>
    <p:sldId xmlns:r="http://schemas.openxmlformats.org/officeDocument/2006/relationships" id="262" r:id="Rf3accc35fbad4f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e9590711f41d4" /><Relationship Type="http://schemas.openxmlformats.org/officeDocument/2006/relationships/slide" Target="/ppt/slides/slide1.xml" Id="R64becbabcfc2404f" /><Relationship Type="http://schemas.openxmlformats.org/officeDocument/2006/relationships/slide" Target="/ppt/slides/slide2.xml" Id="R859c4a10f39e4212" /><Relationship Type="http://schemas.openxmlformats.org/officeDocument/2006/relationships/slide" Target="/ppt/slides/slide3.xml" Id="Re3cea4e8fcd947a7" /><Relationship Type="http://schemas.openxmlformats.org/officeDocument/2006/relationships/slide" Target="/ppt/slides/slide4.xml" Id="R9607979867a542aa" /><Relationship Type="http://schemas.openxmlformats.org/officeDocument/2006/relationships/slide" Target="/ppt/slides/slide5.xml" Id="Re6e79d7e3a5b480e" /><Relationship Type="http://schemas.openxmlformats.org/officeDocument/2006/relationships/slide" Target="/ppt/slides/slide6.xml" Id="R523cf79421224c67" /><Relationship Type="http://schemas.openxmlformats.org/officeDocument/2006/relationships/slide" Target="/ppt/slides/slide7.xml" Id="Rf3accc35fbad4f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b698503bf4a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023a9509a4d09" /><Relationship Type="http://schemas.openxmlformats.org/officeDocument/2006/relationships/theme" Target="/ppt/slideMasters/theme/theme1.xml" Id="Rce0767235c8648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d023a9509a4d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0e52c30204b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0b513bc9b4c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81b1b25f447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50209f6ff4b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a0215c8ec43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0c5378c304c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5c9cb302649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MARTINSEN LOGISTICS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MARTINSEN LOGISTICS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MARTINSEN LOGISTICS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MARTINSEN LOGISTICS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MARTINSEN LOGISTICS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MARTINSEN LOGISTICS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1 059 135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−1 415 523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−1 413 402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−1 356 287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600 104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MARTINSEN LOGISTICS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 FIELDS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MARTINSEN LOGISTICS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Lade alle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931 063 219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MARTINSEN LOGISTICS AS</a:t>
            </a:r>
          </a:p>
        </p:txBody>
      </p:sp>
    </p:spTree>
  </p:cSld>
  <p:clrMapOvr>
    <a:masterClrMapping xmlns:a="http://schemas.openxmlformats.org/drawingml/2006/main"/>
  </p:clrMapOvr>
</p:sld>
</file>