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8f5554086241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3e867c72f4fda"/>
  </p:sldMasterIdLst>
  <p:sldIdLst>
    <p:sldId xmlns:r="http://schemas.openxmlformats.org/officeDocument/2006/relationships" id="256" r:id="R55de68c306b14971"/>
    <p:sldId xmlns:r="http://schemas.openxmlformats.org/officeDocument/2006/relationships" id="257" r:id="Rfc20bee9a6634c51"/>
    <p:sldId xmlns:r="http://schemas.openxmlformats.org/officeDocument/2006/relationships" id="258" r:id="R9315562fd84746ef"/>
    <p:sldId xmlns:r="http://schemas.openxmlformats.org/officeDocument/2006/relationships" id="259" r:id="R2e233feccb6842d7"/>
    <p:sldId xmlns:r="http://schemas.openxmlformats.org/officeDocument/2006/relationships" id="260" r:id="R905c0086b6b84aff"/>
    <p:sldId xmlns:r="http://schemas.openxmlformats.org/officeDocument/2006/relationships" id="261" r:id="Ra1093f7793e1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3e867c72f4fda" /><Relationship Type="http://schemas.openxmlformats.org/officeDocument/2006/relationships/slide" Target="/ppt/slides/slide1.xml" Id="R55de68c306b14971" /><Relationship Type="http://schemas.openxmlformats.org/officeDocument/2006/relationships/slide" Target="/ppt/slides/slide2.xml" Id="Rfc20bee9a6634c51" /><Relationship Type="http://schemas.openxmlformats.org/officeDocument/2006/relationships/slide" Target="/ppt/slides/slide3.xml" Id="R9315562fd84746ef" /><Relationship Type="http://schemas.openxmlformats.org/officeDocument/2006/relationships/slide" Target="/ppt/slides/slide4.xml" Id="R2e233feccb6842d7" /><Relationship Type="http://schemas.openxmlformats.org/officeDocument/2006/relationships/slide" Target="/ppt/slides/slide5.xml" Id="R905c0086b6b84aff" /><Relationship Type="http://schemas.openxmlformats.org/officeDocument/2006/relationships/slide" Target="/ppt/slides/slide6.xml" Id="Ra1093f7793e1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9dbeea328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13dc5638e48a8" /><Relationship Type="http://schemas.openxmlformats.org/officeDocument/2006/relationships/theme" Target="/ppt/slideMasters/theme/theme1.xml" Id="Rb7dcb645a154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613dc5638e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2254e96e8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0884938b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3366107d48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c5af2690e48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17c7bc0bc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a6b68d696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COMFORT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COMFORT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MERVERDI ENERGI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AADNESEN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 SKRETTING HOLDING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931 045 997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COMFORT GRUPPEN AS</a:t>
            </a:r>
          </a:p>
        </p:txBody>
      </p:sp>
    </p:spTree>
  </p:cSld>
  <p:clrMapOvr>
    <a:masterClrMapping xmlns:a="http://schemas.openxmlformats.org/drawingml/2006/main"/>
  </p:clrMapOvr>
</p:sld>
</file>