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a51d8840d3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520c780bd84ba5"/>
  </p:sldMasterIdLst>
  <p:sldIdLst>
    <p:sldId xmlns:r="http://schemas.openxmlformats.org/officeDocument/2006/relationships" id="256" r:id="R66524807c4e04452"/>
    <p:sldId xmlns:r="http://schemas.openxmlformats.org/officeDocument/2006/relationships" id="257" r:id="R91764a62a1544217"/>
    <p:sldId xmlns:r="http://schemas.openxmlformats.org/officeDocument/2006/relationships" id="258" r:id="Rad8bbb96b3754f30"/>
    <p:sldId xmlns:r="http://schemas.openxmlformats.org/officeDocument/2006/relationships" id="259" r:id="R6350996e2e4c4256"/>
    <p:sldId xmlns:r="http://schemas.openxmlformats.org/officeDocument/2006/relationships" id="260" r:id="R22bb32095e714175"/>
    <p:sldId xmlns:r="http://schemas.openxmlformats.org/officeDocument/2006/relationships" id="261" r:id="R612e46b98e854ae3"/>
    <p:sldId xmlns:r="http://schemas.openxmlformats.org/officeDocument/2006/relationships" id="262" r:id="R7650e83ae5004f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20c780bd84ba5" /><Relationship Type="http://schemas.openxmlformats.org/officeDocument/2006/relationships/slide" Target="/ppt/slides/slide1.xml" Id="R66524807c4e04452" /><Relationship Type="http://schemas.openxmlformats.org/officeDocument/2006/relationships/slide" Target="/ppt/slides/slide2.xml" Id="R91764a62a1544217" /><Relationship Type="http://schemas.openxmlformats.org/officeDocument/2006/relationships/slide" Target="/ppt/slides/slide3.xml" Id="Rad8bbb96b3754f30" /><Relationship Type="http://schemas.openxmlformats.org/officeDocument/2006/relationships/slide" Target="/ppt/slides/slide4.xml" Id="R6350996e2e4c4256" /><Relationship Type="http://schemas.openxmlformats.org/officeDocument/2006/relationships/slide" Target="/ppt/slides/slide5.xml" Id="R22bb32095e714175" /><Relationship Type="http://schemas.openxmlformats.org/officeDocument/2006/relationships/slide" Target="/ppt/slides/slide6.xml" Id="R612e46b98e854ae3" /><Relationship Type="http://schemas.openxmlformats.org/officeDocument/2006/relationships/slide" Target="/ppt/slides/slide7.xml" Id="R7650e83ae5004f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05c687193645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992adda274675" /><Relationship Type="http://schemas.openxmlformats.org/officeDocument/2006/relationships/theme" Target="/ppt/slideMasters/theme/theme1.xml" Id="R77f1ef60174643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0992adda2746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917903f7e43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1dfe497094a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a56fca4c148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b90093c314c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f668e14d24d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0d4a7f12f4c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5256f97eb4c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3HUS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3HUS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3HUS BYGG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3HUS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3HUS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3HUS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4 722 611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150 275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1 054 952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3HUS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SARUNAS JANUSKA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3HUS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Håvundvegen 268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931 039 113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3HUS BYGG AS</a:t>
            </a:r>
          </a:p>
        </p:txBody>
      </p:sp>
    </p:spTree>
  </p:cSld>
  <p:clrMapOvr>
    <a:masterClrMapping xmlns:a="http://schemas.openxmlformats.org/drawingml/2006/main"/>
  </p:clrMapOvr>
</p:sld>
</file>