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d682a171ad4b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3b64b975184277"/>
  </p:sldMasterIdLst>
  <p:sldIdLst>
    <p:sldId xmlns:r="http://schemas.openxmlformats.org/officeDocument/2006/relationships" id="256" r:id="R9d889d8028ae4da6"/>
    <p:sldId xmlns:r="http://schemas.openxmlformats.org/officeDocument/2006/relationships" id="257" r:id="Rdbc4bfcff69044ab"/>
    <p:sldId xmlns:r="http://schemas.openxmlformats.org/officeDocument/2006/relationships" id="258" r:id="Re1cb2c100d0941c2"/>
    <p:sldId xmlns:r="http://schemas.openxmlformats.org/officeDocument/2006/relationships" id="259" r:id="Rdfd4774172b24589"/>
    <p:sldId xmlns:r="http://schemas.openxmlformats.org/officeDocument/2006/relationships" id="260" r:id="R9168108d93ad4d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b64b975184277" /><Relationship Type="http://schemas.openxmlformats.org/officeDocument/2006/relationships/slide" Target="/ppt/slides/slide1.xml" Id="R9d889d8028ae4da6" /><Relationship Type="http://schemas.openxmlformats.org/officeDocument/2006/relationships/slide" Target="/ppt/slides/slide2.xml" Id="Rdbc4bfcff69044ab" /><Relationship Type="http://schemas.openxmlformats.org/officeDocument/2006/relationships/slide" Target="/ppt/slides/slide3.xml" Id="Re1cb2c100d0941c2" /><Relationship Type="http://schemas.openxmlformats.org/officeDocument/2006/relationships/slide" Target="/ppt/slides/slide4.xml" Id="Rdfd4774172b24589" /><Relationship Type="http://schemas.openxmlformats.org/officeDocument/2006/relationships/slide" Target="/ppt/slides/slide5.xml" Id="R9168108d93ad4d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077f09528a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702e0a9e6451f" /><Relationship Type="http://schemas.openxmlformats.org/officeDocument/2006/relationships/theme" Target="/ppt/slideMasters/theme/theme1.xml" Id="R58ee1150e78945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702e0a9e645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6fd226e4f4a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0dd5461414e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79fa8e91c4e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8a713fbf248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225df15e14c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WALDEMAR THRANESGT 36 OG 38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WALDEMAR THRANESGT 36 OG 38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931 036 645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WALDEMAR THRANESGT 36 OG 38</a:t>
            </a:r>
          </a:p>
        </p:txBody>
      </p:sp>
    </p:spTree>
  </p:cSld>
  <p:clrMapOvr>
    <a:masterClrMapping xmlns:a="http://schemas.openxmlformats.org/drawingml/2006/main"/>
  </p:clrMapOvr>
</p:sld>
</file>