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5f1d0dd52141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5ffb836905414f"/>
  </p:sldMasterIdLst>
  <p:sldIdLst>
    <p:sldId xmlns:r="http://schemas.openxmlformats.org/officeDocument/2006/relationships" id="256" r:id="Rb17e97d48ddd42c1"/>
    <p:sldId xmlns:r="http://schemas.openxmlformats.org/officeDocument/2006/relationships" id="257" r:id="Rf261853ad8064a52"/>
    <p:sldId xmlns:r="http://schemas.openxmlformats.org/officeDocument/2006/relationships" id="258" r:id="Rd604a745b3b1430c"/>
    <p:sldId xmlns:r="http://schemas.openxmlformats.org/officeDocument/2006/relationships" id="259" r:id="R02812cc8788b4d4f"/>
    <p:sldId xmlns:r="http://schemas.openxmlformats.org/officeDocument/2006/relationships" id="260" r:id="R3a8e458c848c4d82"/>
    <p:sldId xmlns:r="http://schemas.openxmlformats.org/officeDocument/2006/relationships" id="261" r:id="R81a0fbf6bd1144fb"/>
    <p:sldId xmlns:r="http://schemas.openxmlformats.org/officeDocument/2006/relationships" id="262" r:id="Rcfbd0ad88fa64a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5ffb836905414f" /><Relationship Type="http://schemas.openxmlformats.org/officeDocument/2006/relationships/slide" Target="/ppt/slides/slide1.xml" Id="Rb17e97d48ddd42c1" /><Relationship Type="http://schemas.openxmlformats.org/officeDocument/2006/relationships/slide" Target="/ppt/slides/slide2.xml" Id="Rf261853ad8064a52" /><Relationship Type="http://schemas.openxmlformats.org/officeDocument/2006/relationships/slide" Target="/ppt/slides/slide3.xml" Id="Rd604a745b3b1430c" /><Relationship Type="http://schemas.openxmlformats.org/officeDocument/2006/relationships/slide" Target="/ppt/slides/slide4.xml" Id="R02812cc8788b4d4f" /><Relationship Type="http://schemas.openxmlformats.org/officeDocument/2006/relationships/slide" Target="/ppt/slides/slide5.xml" Id="R3a8e458c848c4d82" /><Relationship Type="http://schemas.openxmlformats.org/officeDocument/2006/relationships/slide" Target="/ppt/slides/slide6.xml" Id="R81a0fbf6bd1144fb" /><Relationship Type="http://schemas.openxmlformats.org/officeDocument/2006/relationships/slide" Target="/ppt/slides/slide7.xml" Id="Rcfbd0ad88fa64a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a5ed1a77544a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837a67aec4705" /><Relationship Type="http://schemas.openxmlformats.org/officeDocument/2006/relationships/theme" Target="/ppt/slideMasters/theme/theme1.xml" Id="R496218e52d0f47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d837a67aec47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60651158344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865fbde5d4b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a65d6391a4b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465af2f6d45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f6a70a30c44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a48d2493042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353572f4043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GJELLESTAD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GJELLESTAD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GJELLESTAD ANLEGG AS ble etablert [år] og holder til i Nedre Vats.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GJELLESTAD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GJELLESTAD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GJELLESTAD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10 621 791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1 918 864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1 448 370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1 148 281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3 445 947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GJELLESTAD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GJELLESTAD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GJELLESTAD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Sørbøvegen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5578 Nedre Vats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931 028 014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GJELLESTAD ANLEGG AS</a:t>
            </a:r>
          </a:p>
        </p:txBody>
      </p:sp>
    </p:spTree>
  </p:cSld>
  <p:clrMapOvr>
    <a:masterClrMapping xmlns:a="http://schemas.openxmlformats.org/drawingml/2006/main"/>
  </p:clrMapOvr>
</p:sld>
</file>