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b361341e204d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6b0ba013341c8"/>
  </p:sldMasterIdLst>
  <p:sldIdLst>
    <p:sldId xmlns:r="http://schemas.openxmlformats.org/officeDocument/2006/relationships" id="256" r:id="R40accbb722ff4295"/>
    <p:sldId xmlns:r="http://schemas.openxmlformats.org/officeDocument/2006/relationships" id="257" r:id="Rb8c4209b09a64204"/>
    <p:sldId xmlns:r="http://schemas.openxmlformats.org/officeDocument/2006/relationships" id="258" r:id="R5ddd0b6415654f79"/>
    <p:sldId xmlns:r="http://schemas.openxmlformats.org/officeDocument/2006/relationships" id="259" r:id="R835ec246d55d4fb0"/>
    <p:sldId xmlns:r="http://schemas.openxmlformats.org/officeDocument/2006/relationships" id="260" r:id="R1077e5c74e6f4e62"/>
    <p:sldId xmlns:r="http://schemas.openxmlformats.org/officeDocument/2006/relationships" id="261" r:id="Rae488e73ff2d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6b0ba013341c8" /><Relationship Type="http://schemas.openxmlformats.org/officeDocument/2006/relationships/slide" Target="/ppt/slides/slide1.xml" Id="R40accbb722ff4295" /><Relationship Type="http://schemas.openxmlformats.org/officeDocument/2006/relationships/slide" Target="/ppt/slides/slide2.xml" Id="Rb8c4209b09a64204" /><Relationship Type="http://schemas.openxmlformats.org/officeDocument/2006/relationships/slide" Target="/ppt/slides/slide3.xml" Id="R5ddd0b6415654f79" /><Relationship Type="http://schemas.openxmlformats.org/officeDocument/2006/relationships/slide" Target="/ppt/slides/slide4.xml" Id="R835ec246d55d4fb0" /><Relationship Type="http://schemas.openxmlformats.org/officeDocument/2006/relationships/slide" Target="/ppt/slides/slide5.xml" Id="R1077e5c74e6f4e62" /><Relationship Type="http://schemas.openxmlformats.org/officeDocument/2006/relationships/slide" Target="/ppt/slides/slide6.xml" Id="Rae488e73ff2d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5d1bb7794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95a6c23fe42a9" /><Relationship Type="http://schemas.openxmlformats.org/officeDocument/2006/relationships/theme" Target="/ppt/slideMasters/theme/theme1.xml" Id="Rf240b2ddf5b744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295a6c23fe42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3fe1a031d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90f749dc1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4591a45cb42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ce877728847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292f06841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0f0ab988149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GJELLESTAD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GJELLESTAD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BERGE GJELLESTAD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Sørbøvegen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931 027 778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AS</a:t>
            </a:r>
          </a:p>
        </p:txBody>
      </p:sp>
    </p:spTree>
  </p:cSld>
  <p:clrMapOvr>
    <a:masterClrMapping xmlns:a="http://schemas.openxmlformats.org/drawingml/2006/main"/>
  </p:clrMapOvr>
</p:sld>
</file>