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cbd66d4d4845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12cfe16ae4d73"/>
  </p:sldMasterIdLst>
  <p:sldIdLst>
    <p:sldId xmlns:r="http://schemas.openxmlformats.org/officeDocument/2006/relationships" id="256" r:id="R3f508d72a06b46c6"/>
    <p:sldId xmlns:r="http://schemas.openxmlformats.org/officeDocument/2006/relationships" id="257" r:id="R25bd52bb519a44b2"/>
    <p:sldId xmlns:r="http://schemas.openxmlformats.org/officeDocument/2006/relationships" id="258" r:id="R205d345f3c9e4b43"/>
    <p:sldId xmlns:r="http://schemas.openxmlformats.org/officeDocument/2006/relationships" id="259" r:id="R63dfca6b3f6142ab"/>
    <p:sldId xmlns:r="http://schemas.openxmlformats.org/officeDocument/2006/relationships" id="260" r:id="Rc47feace146e4d01"/>
    <p:sldId xmlns:r="http://schemas.openxmlformats.org/officeDocument/2006/relationships" id="261" r:id="Rbe1b54a7d4294bff"/>
    <p:sldId xmlns:r="http://schemas.openxmlformats.org/officeDocument/2006/relationships" id="262" r:id="R948234b128b746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12cfe16ae4d73" /><Relationship Type="http://schemas.openxmlformats.org/officeDocument/2006/relationships/slide" Target="/ppt/slides/slide1.xml" Id="R3f508d72a06b46c6" /><Relationship Type="http://schemas.openxmlformats.org/officeDocument/2006/relationships/slide" Target="/ppt/slides/slide2.xml" Id="R25bd52bb519a44b2" /><Relationship Type="http://schemas.openxmlformats.org/officeDocument/2006/relationships/slide" Target="/ppt/slides/slide3.xml" Id="R205d345f3c9e4b43" /><Relationship Type="http://schemas.openxmlformats.org/officeDocument/2006/relationships/slide" Target="/ppt/slides/slide4.xml" Id="R63dfca6b3f6142ab" /><Relationship Type="http://schemas.openxmlformats.org/officeDocument/2006/relationships/slide" Target="/ppt/slides/slide5.xml" Id="Rc47feace146e4d01" /><Relationship Type="http://schemas.openxmlformats.org/officeDocument/2006/relationships/slide" Target="/ppt/slides/slide6.xml" Id="Rbe1b54a7d4294bff" /><Relationship Type="http://schemas.openxmlformats.org/officeDocument/2006/relationships/slide" Target="/ppt/slides/slide7.xml" Id="R948234b128b746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474e144c64a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4314929074e7e" /><Relationship Type="http://schemas.openxmlformats.org/officeDocument/2006/relationships/theme" Target="/ppt/slideMasters/theme/theme1.xml" Id="R53d5c8108f9c4c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14314929074e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bf0a473ea4b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d33c2d29340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f7f19c2ff4a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155e9540f48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cbfdd66754f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0fb45d9614a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0d23804e547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EINGRO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610 188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768 452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BJERKE GRØNVOLD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Grønvold, Spikdalsvegen 233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