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0372e74d0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f7b6fbb0bd45da"/>
  </p:sldMasterIdLst>
  <p:sldIdLst>
    <p:sldId xmlns:r="http://schemas.openxmlformats.org/officeDocument/2006/relationships" id="256" r:id="Rf8cbad540f474c7d"/>
    <p:sldId xmlns:r="http://schemas.openxmlformats.org/officeDocument/2006/relationships" id="257" r:id="R421e1ee4fad54eb6"/>
    <p:sldId xmlns:r="http://schemas.openxmlformats.org/officeDocument/2006/relationships" id="258" r:id="R2d77bbc51c3645d1"/>
    <p:sldId xmlns:r="http://schemas.openxmlformats.org/officeDocument/2006/relationships" id="259" r:id="R77599ce9f5d149b5"/>
    <p:sldId xmlns:r="http://schemas.openxmlformats.org/officeDocument/2006/relationships" id="260" r:id="R284c6dbc84bf4b88"/>
    <p:sldId xmlns:r="http://schemas.openxmlformats.org/officeDocument/2006/relationships" id="261" r:id="R4c03b6a60962462a"/>
    <p:sldId xmlns:r="http://schemas.openxmlformats.org/officeDocument/2006/relationships" id="262" r:id="R10af700892a4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7b6fbb0bd45da" /><Relationship Type="http://schemas.openxmlformats.org/officeDocument/2006/relationships/slide" Target="/ppt/slides/slide1.xml" Id="Rf8cbad540f474c7d" /><Relationship Type="http://schemas.openxmlformats.org/officeDocument/2006/relationships/slide" Target="/ppt/slides/slide2.xml" Id="R421e1ee4fad54eb6" /><Relationship Type="http://schemas.openxmlformats.org/officeDocument/2006/relationships/slide" Target="/ppt/slides/slide3.xml" Id="R2d77bbc51c3645d1" /><Relationship Type="http://schemas.openxmlformats.org/officeDocument/2006/relationships/slide" Target="/ppt/slides/slide4.xml" Id="R77599ce9f5d149b5" /><Relationship Type="http://schemas.openxmlformats.org/officeDocument/2006/relationships/slide" Target="/ppt/slides/slide5.xml" Id="R284c6dbc84bf4b88" /><Relationship Type="http://schemas.openxmlformats.org/officeDocument/2006/relationships/slide" Target="/ppt/slides/slide6.xml" Id="R4c03b6a60962462a" /><Relationship Type="http://schemas.openxmlformats.org/officeDocument/2006/relationships/slide" Target="/ppt/slides/slide7.xml" Id="R10af700892a4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49af3ddcc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7135ddcbe457c" /><Relationship Type="http://schemas.openxmlformats.org/officeDocument/2006/relationships/theme" Target="/ppt/slideMasters/theme/theme1.xml" Id="Rdd9e4a0ce50c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7135ddcbe45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b5239453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0cdceab3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969fe2b9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85f82419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2da5209bb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2568cdd3e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edbaf21b3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GREVE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GREVE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26 489 009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GREVE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ANNIKEN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ASTRI GUDRUN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EVY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JACOB GREVE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GUNNAR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