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195a3de4b445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96b8985b574b4a"/>
  </p:sldMasterIdLst>
  <p:sldIdLst>
    <p:sldId xmlns:r="http://schemas.openxmlformats.org/officeDocument/2006/relationships" id="256" r:id="R7ae15c985c284d34"/>
    <p:sldId xmlns:r="http://schemas.openxmlformats.org/officeDocument/2006/relationships" id="257" r:id="R92cfb4f64e8c48a1"/>
    <p:sldId xmlns:r="http://schemas.openxmlformats.org/officeDocument/2006/relationships" id="258" r:id="Rd510e241712c46ba"/>
    <p:sldId xmlns:r="http://schemas.openxmlformats.org/officeDocument/2006/relationships" id="259" r:id="R34574d3101554d23"/>
    <p:sldId xmlns:r="http://schemas.openxmlformats.org/officeDocument/2006/relationships" id="260" r:id="Rfbd446b77fb74002"/>
    <p:sldId xmlns:r="http://schemas.openxmlformats.org/officeDocument/2006/relationships" id="261" r:id="R438c8009cd9246d2"/>
    <p:sldId xmlns:r="http://schemas.openxmlformats.org/officeDocument/2006/relationships" id="262" r:id="Rd14b8ef8a173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6b8985b574b4a" /><Relationship Type="http://schemas.openxmlformats.org/officeDocument/2006/relationships/slide" Target="/ppt/slides/slide1.xml" Id="R7ae15c985c284d34" /><Relationship Type="http://schemas.openxmlformats.org/officeDocument/2006/relationships/slide" Target="/ppt/slides/slide2.xml" Id="R92cfb4f64e8c48a1" /><Relationship Type="http://schemas.openxmlformats.org/officeDocument/2006/relationships/slide" Target="/ppt/slides/slide3.xml" Id="Rd510e241712c46ba" /><Relationship Type="http://schemas.openxmlformats.org/officeDocument/2006/relationships/slide" Target="/ppt/slides/slide4.xml" Id="R34574d3101554d23" /><Relationship Type="http://schemas.openxmlformats.org/officeDocument/2006/relationships/slide" Target="/ppt/slides/slide5.xml" Id="Rfbd446b77fb74002" /><Relationship Type="http://schemas.openxmlformats.org/officeDocument/2006/relationships/slide" Target="/ppt/slides/slide6.xml" Id="R438c8009cd9246d2" /><Relationship Type="http://schemas.openxmlformats.org/officeDocument/2006/relationships/slide" Target="/ppt/slides/slide7.xml" Id="Rd14b8ef8a173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bcd92a37545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4b9615bac442f" /><Relationship Type="http://schemas.openxmlformats.org/officeDocument/2006/relationships/theme" Target="/ppt/slideMasters/theme/theme1.xml" Id="R748a0448f46249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84b9615bac44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d7e8a6a0f41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a2d055a20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8db2bf15c4f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8b24b434c49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05a4ddb9c4e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786c8b45743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7efb5bdad40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HRI HOLDING AS ble etablert [år] og holder til i Hareid.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11 608 078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12 053 861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HOLSTAD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KARIN ULSTEIN HOLSTAD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6060 Hareid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HRI HOLDING AS</a:t>
            </a:r>
          </a:p>
        </p:txBody>
      </p:sp>
    </p:spTree>
  </p:cSld>
  <p:clrMapOvr>
    <a:masterClrMapping xmlns:a="http://schemas.openxmlformats.org/drawingml/2006/main"/>
  </p:clrMapOvr>
</p:sld>
</file>