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91be9bc6bd45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d140ca378049a1"/>
  </p:sldMasterIdLst>
  <p:sldIdLst>
    <p:sldId xmlns:r="http://schemas.openxmlformats.org/officeDocument/2006/relationships" id="256" r:id="R2964cfce8c634a0c"/>
    <p:sldId xmlns:r="http://schemas.openxmlformats.org/officeDocument/2006/relationships" id="257" r:id="R3652ab2e8d7a434d"/>
    <p:sldId xmlns:r="http://schemas.openxmlformats.org/officeDocument/2006/relationships" id="258" r:id="R8c0bc6def3a04bad"/>
    <p:sldId xmlns:r="http://schemas.openxmlformats.org/officeDocument/2006/relationships" id="259" r:id="Rce06e9be2e9b426e"/>
    <p:sldId xmlns:r="http://schemas.openxmlformats.org/officeDocument/2006/relationships" id="260" r:id="R4b1ad4d3d36a462b"/>
    <p:sldId xmlns:r="http://schemas.openxmlformats.org/officeDocument/2006/relationships" id="261" r:id="R7653620b3efa4d3f"/>
    <p:sldId xmlns:r="http://schemas.openxmlformats.org/officeDocument/2006/relationships" id="262" r:id="R7c4cb8a633f54e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d140ca378049a1" /><Relationship Type="http://schemas.openxmlformats.org/officeDocument/2006/relationships/slide" Target="/ppt/slides/slide1.xml" Id="R2964cfce8c634a0c" /><Relationship Type="http://schemas.openxmlformats.org/officeDocument/2006/relationships/slide" Target="/ppt/slides/slide2.xml" Id="R3652ab2e8d7a434d" /><Relationship Type="http://schemas.openxmlformats.org/officeDocument/2006/relationships/slide" Target="/ppt/slides/slide3.xml" Id="R8c0bc6def3a04bad" /><Relationship Type="http://schemas.openxmlformats.org/officeDocument/2006/relationships/slide" Target="/ppt/slides/slide4.xml" Id="Rce06e9be2e9b426e" /><Relationship Type="http://schemas.openxmlformats.org/officeDocument/2006/relationships/slide" Target="/ppt/slides/slide5.xml" Id="R4b1ad4d3d36a462b" /><Relationship Type="http://schemas.openxmlformats.org/officeDocument/2006/relationships/slide" Target="/ppt/slides/slide6.xml" Id="R7653620b3efa4d3f" /><Relationship Type="http://schemas.openxmlformats.org/officeDocument/2006/relationships/slide" Target="/ppt/slides/slide7.xml" Id="R7c4cb8a633f54e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0c0ada062a42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5334b425c48be" /><Relationship Type="http://schemas.openxmlformats.org/officeDocument/2006/relationships/theme" Target="/ppt/slideMasters/theme/theme1.xml" Id="R05f342b3d3b84e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25334b425c48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e793660a64f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6882a3adc44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eaa4c18bb4e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745e2a26245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357e4365646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10a4829be42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7aeca19794e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EHANSEN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EHANSEN HOLDING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103 315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BERGER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Bråtaveien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930 995 428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