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5b7349b68640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fc23567169486e"/>
  </p:sldMasterIdLst>
  <p:sldIdLst>
    <p:sldId xmlns:r="http://schemas.openxmlformats.org/officeDocument/2006/relationships" id="256" r:id="R5c117c4cd6e349d8"/>
    <p:sldId xmlns:r="http://schemas.openxmlformats.org/officeDocument/2006/relationships" id="257" r:id="Refc2f63eda9343a0"/>
    <p:sldId xmlns:r="http://schemas.openxmlformats.org/officeDocument/2006/relationships" id="258" r:id="R24230275dac04517"/>
    <p:sldId xmlns:r="http://schemas.openxmlformats.org/officeDocument/2006/relationships" id="259" r:id="R9e8a3cdde0214158"/>
    <p:sldId xmlns:r="http://schemas.openxmlformats.org/officeDocument/2006/relationships" id="260" r:id="R9c924a45c30641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fc23567169486e" /><Relationship Type="http://schemas.openxmlformats.org/officeDocument/2006/relationships/slide" Target="/ppt/slides/slide1.xml" Id="R5c117c4cd6e349d8" /><Relationship Type="http://schemas.openxmlformats.org/officeDocument/2006/relationships/slide" Target="/ppt/slides/slide2.xml" Id="Refc2f63eda9343a0" /><Relationship Type="http://schemas.openxmlformats.org/officeDocument/2006/relationships/slide" Target="/ppt/slides/slide3.xml" Id="R24230275dac04517" /><Relationship Type="http://schemas.openxmlformats.org/officeDocument/2006/relationships/slide" Target="/ppt/slides/slide4.xml" Id="R9e8a3cdde0214158" /><Relationship Type="http://schemas.openxmlformats.org/officeDocument/2006/relationships/slide" Target="/ppt/slides/slide5.xml" Id="R9c924a45c30641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4c665efe946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2c980f93b4655" /><Relationship Type="http://schemas.openxmlformats.org/officeDocument/2006/relationships/theme" Target="/ppt/slideMasters/theme/theme1.xml" Id="R81163743ac3f49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a2c980f93b46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a0b4b592142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bee96509345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1737134f349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2f195cd824d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4bebdfa4745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VIKSUND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VIKSUND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930 984 213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