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118f8c75e8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8b9741938642a4"/>
  </p:sldMasterIdLst>
  <p:sldIdLst>
    <p:sldId xmlns:r="http://schemas.openxmlformats.org/officeDocument/2006/relationships" id="256" r:id="Rebc81c5452be4cdb"/>
    <p:sldId xmlns:r="http://schemas.openxmlformats.org/officeDocument/2006/relationships" id="257" r:id="R6e8af4ff1b2449a4"/>
    <p:sldId xmlns:r="http://schemas.openxmlformats.org/officeDocument/2006/relationships" id="258" r:id="R2355b292d7354776"/>
    <p:sldId xmlns:r="http://schemas.openxmlformats.org/officeDocument/2006/relationships" id="259" r:id="R6e52cd5b7edb4c1c"/>
    <p:sldId xmlns:r="http://schemas.openxmlformats.org/officeDocument/2006/relationships" id="260" r:id="Ra55df070e9a34d45"/>
    <p:sldId xmlns:r="http://schemas.openxmlformats.org/officeDocument/2006/relationships" id="261" r:id="Rbdde68069559456a"/>
    <p:sldId xmlns:r="http://schemas.openxmlformats.org/officeDocument/2006/relationships" id="262" r:id="Re207eb90186e49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b9741938642a4" /><Relationship Type="http://schemas.openxmlformats.org/officeDocument/2006/relationships/slide" Target="/ppt/slides/slide1.xml" Id="Rebc81c5452be4cdb" /><Relationship Type="http://schemas.openxmlformats.org/officeDocument/2006/relationships/slide" Target="/ppt/slides/slide2.xml" Id="R6e8af4ff1b2449a4" /><Relationship Type="http://schemas.openxmlformats.org/officeDocument/2006/relationships/slide" Target="/ppt/slides/slide3.xml" Id="R2355b292d7354776" /><Relationship Type="http://schemas.openxmlformats.org/officeDocument/2006/relationships/slide" Target="/ppt/slides/slide4.xml" Id="R6e52cd5b7edb4c1c" /><Relationship Type="http://schemas.openxmlformats.org/officeDocument/2006/relationships/slide" Target="/ppt/slides/slide5.xml" Id="Ra55df070e9a34d45" /><Relationship Type="http://schemas.openxmlformats.org/officeDocument/2006/relationships/slide" Target="/ppt/slides/slide6.xml" Id="Rbdde68069559456a" /><Relationship Type="http://schemas.openxmlformats.org/officeDocument/2006/relationships/slide" Target="/ppt/slides/slide7.xml" Id="Re207eb90186e49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a9ebc7a4d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7c3a2abd4576" /><Relationship Type="http://schemas.openxmlformats.org/officeDocument/2006/relationships/theme" Target="/ppt/slideMasters/theme/theme1.xml" Id="R1df5901b8f9840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97c3a2abd45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1631a487c47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f61afce6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25e9677eb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52292eccc48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8cbdbfe924c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293d04ae942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db9e8ba87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1435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 1435 HOLDING AS ble etablert [år] og holder til i Lismarka.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−308 630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25 635 410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26 390 818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ANN-KRISTIN FAUSKRUD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OLE FAUSKRUD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 CHRISTER NILSSON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FAUSKRUD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Lismarkvegen 694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2616 Lismarka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930 984 205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1435 HOLDING AS</a:t>
            </a:r>
          </a:p>
        </p:txBody>
      </p:sp>
    </p:spTree>
  </p:cSld>
  <p:clrMapOvr>
    <a:masterClrMapping xmlns:a="http://schemas.openxmlformats.org/drawingml/2006/main"/>
  </p:clrMapOvr>
</p:sld>
</file>