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6db6de58754c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e5c4654bb048fe"/>
  </p:sldMasterIdLst>
  <p:sldIdLst>
    <p:sldId xmlns:r="http://schemas.openxmlformats.org/officeDocument/2006/relationships" id="256" r:id="R37aacf7db4e6444b"/>
    <p:sldId xmlns:r="http://schemas.openxmlformats.org/officeDocument/2006/relationships" id="257" r:id="Re46bf60fcc004b36"/>
    <p:sldId xmlns:r="http://schemas.openxmlformats.org/officeDocument/2006/relationships" id="258" r:id="R34122d49561345c6"/>
    <p:sldId xmlns:r="http://schemas.openxmlformats.org/officeDocument/2006/relationships" id="259" r:id="R3444cab51b4a457e"/>
    <p:sldId xmlns:r="http://schemas.openxmlformats.org/officeDocument/2006/relationships" id="260" r:id="R67b41b04478e4c09"/>
    <p:sldId xmlns:r="http://schemas.openxmlformats.org/officeDocument/2006/relationships" id="261" r:id="R6398c52f34854b18"/>
    <p:sldId xmlns:r="http://schemas.openxmlformats.org/officeDocument/2006/relationships" id="262" r:id="Rd8189469ecfa4e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e5c4654bb048fe" /><Relationship Type="http://schemas.openxmlformats.org/officeDocument/2006/relationships/slide" Target="/ppt/slides/slide1.xml" Id="R37aacf7db4e6444b" /><Relationship Type="http://schemas.openxmlformats.org/officeDocument/2006/relationships/slide" Target="/ppt/slides/slide2.xml" Id="Re46bf60fcc004b36" /><Relationship Type="http://schemas.openxmlformats.org/officeDocument/2006/relationships/slide" Target="/ppt/slides/slide3.xml" Id="R34122d49561345c6" /><Relationship Type="http://schemas.openxmlformats.org/officeDocument/2006/relationships/slide" Target="/ppt/slides/slide4.xml" Id="R3444cab51b4a457e" /><Relationship Type="http://schemas.openxmlformats.org/officeDocument/2006/relationships/slide" Target="/ppt/slides/slide5.xml" Id="R67b41b04478e4c09" /><Relationship Type="http://schemas.openxmlformats.org/officeDocument/2006/relationships/slide" Target="/ppt/slides/slide6.xml" Id="R6398c52f34854b18" /><Relationship Type="http://schemas.openxmlformats.org/officeDocument/2006/relationships/slide" Target="/ppt/slides/slide7.xml" Id="Rd8189469ecfa4e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fdd4fdbbe144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1d89073eb4d9f" /><Relationship Type="http://schemas.openxmlformats.org/officeDocument/2006/relationships/theme" Target="/ppt/slideMasters/theme/theme1.xml" Id="R9d88f7f876d74b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a1d89073eb4d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62581a0d040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1883bca964b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784b9f54e47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1f7b525a24f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cbb48bdac42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d59f458724d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7e1aafd0b43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LECON AS ble etablert [år] og holder til i Skodje.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20 881 460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3 333 755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2 595 513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494 388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8 400 803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LECON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Grindvikvegen 9C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6260 Skodje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930 980 463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LECON AS</a:t>
            </a:r>
          </a:p>
        </p:txBody>
      </p:sp>
    </p:spTree>
  </p:cSld>
  <p:clrMapOvr>
    <a:masterClrMapping xmlns:a="http://schemas.openxmlformats.org/drawingml/2006/main"/>
  </p:clrMapOvr>
</p:sld>
</file>