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e33157761047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f17c947d1e4fcd"/>
  </p:sldMasterIdLst>
  <p:sldIdLst>
    <p:sldId xmlns:r="http://schemas.openxmlformats.org/officeDocument/2006/relationships" id="256" r:id="Rd0feb940d04847d8"/>
    <p:sldId xmlns:r="http://schemas.openxmlformats.org/officeDocument/2006/relationships" id="257" r:id="R066097334b074fd7"/>
    <p:sldId xmlns:r="http://schemas.openxmlformats.org/officeDocument/2006/relationships" id="258" r:id="R68a0f6f51c3141d7"/>
    <p:sldId xmlns:r="http://schemas.openxmlformats.org/officeDocument/2006/relationships" id="259" r:id="R5037d0ddd1674b7c"/>
    <p:sldId xmlns:r="http://schemas.openxmlformats.org/officeDocument/2006/relationships" id="260" r:id="R8f867effc8ea4d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f17c947d1e4fcd" /><Relationship Type="http://schemas.openxmlformats.org/officeDocument/2006/relationships/slide" Target="/ppt/slides/slide1.xml" Id="Rd0feb940d04847d8" /><Relationship Type="http://schemas.openxmlformats.org/officeDocument/2006/relationships/slide" Target="/ppt/slides/slide2.xml" Id="R066097334b074fd7" /><Relationship Type="http://schemas.openxmlformats.org/officeDocument/2006/relationships/slide" Target="/ppt/slides/slide3.xml" Id="R68a0f6f51c3141d7" /><Relationship Type="http://schemas.openxmlformats.org/officeDocument/2006/relationships/slide" Target="/ppt/slides/slide4.xml" Id="R5037d0ddd1674b7c" /><Relationship Type="http://schemas.openxmlformats.org/officeDocument/2006/relationships/slide" Target="/ppt/slides/slide5.xml" Id="R8f867effc8ea4d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badcd16dd341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a89f06fb19421e" /><Relationship Type="http://schemas.openxmlformats.org/officeDocument/2006/relationships/theme" Target="/ppt/slideMasters/theme/theme1.xml" Id="Rff004a71ad3443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a89f06fb1942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ac8ce21794a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352789037847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569d8b5c1d4e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3c0f3488d84f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09600c262540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TERJE HANSEN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TERJE HANSEN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930 969 451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HANSEN AS</a:t>
            </a:r>
          </a:p>
        </p:txBody>
      </p:sp>
    </p:spTree>
  </p:cSld>
  <p:clrMapOvr>
    <a:masterClrMapping xmlns:a="http://schemas.openxmlformats.org/drawingml/2006/main"/>
  </p:clrMapOvr>
</p:sld>
</file>