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7543946be41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e938cc14d4108"/>
  </p:sldMasterIdLst>
  <p:sldIdLst>
    <p:sldId xmlns:r="http://schemas.openxmlformats.org/officeDocument/2006/relationships" id="256" r:id="R8820c9939b964a07"/>
    <p:sldId xmlns:r="http://schemas.openxmlformats.org/officeDocument/2006/relationships" id="257" r:id="Reffc122158d94a9f"/>
    <p:sldId xmlns:r="http://schemas.openxmlformats.org/officeDocument/2006/relationships" id="258" r:id="R050783cdbb1f47ad"/>
    <p:sldId xmlns:r="http://schemas.openxmlformats.org/officeDocument/2006/relationships" id="259" r:id="R51a2297ca3b84c45"/>
    <p:sldId xmlns:r="http://schemas.openxmlformats.org/officeDocument/2006/relationships" id="260" r:id="Raf2e19a39cd743f6"/>
    <p:sldId xmlns:r="http://schemas.openxmlformats.org/officeDocument/2006/relationships" id="261" r:id="Rc2dd4f5ace06420b"/>
    <p:sldId xmlns:r="http://schemas.openxmlformats.org/officeDocument/2006/relationships" id="262" r:id="R96325ecdf429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e938cc14d4108" /><Relationship Type="http://schemas.openxmlformats.org/officeDocument/2006/relationships/slide" Target="/ppt/slides/slide1.xml" Id="R8820c9939b964a07" /><Relationship Type="http://schemas.openxmlformats.org/officeDocument/2006/relationships/slide" Target="/ppt/slides/slide2.xml" Id="Reffc122158d94a9f" /><Relationship Type="http://schemas.openxmlformats.org/officeDocument/2006/relationships/slide" Target="/ppt/slides/slide3.xml" Id="R050783cdbb1f47ad" /><Relationship Type="http://schemas.openxmlformats.org/officeDocument/2006/relationships/slide" Target="/ppt/slides/slide4.xml" Id="R51a2297ca3b84c45" /><Relationship Type="http://schemas.openxmlformats.org/officeDocument/2006/relationships/slide" Target="/ppt/slides/slide5.xml" Id="Raf2e19a39cd743f6" /><Relationship Type="http://schemas.openxmlformats.org/officeDocument/2006/relationships/slide" Target="/ppt/slides/slide6.xml" Id="Rc2dd4f5ace06420b" /><Relationship Type="http://schemas.openxmlformats.org/officeDocument/2006/relationships/slide" Target="/ppt/slides/slide7.xml" Id="R96325ecdf429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92c5de47c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4c6e167e4228" /><Relationship Type="http://schemas.openxmlformats.org/officeDocument/2006/relationships/theme" Target="/ppt/slideMasters/theme/theme1.xml" Id="R36b7906298a6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04c6e167e42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45ebff3145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623fe132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d52045f6b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5182aa2814e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6778a120c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174e5ab2d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f5402bca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SVENDGAARD HOLDING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ANDRÉ SVENDGÅRD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Borgarhallveien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930 965 545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SVENDGAARD HOLDING AS</a:t>
            </a:r>
          </a:p>
        </p:txBody>
      </p:sp>
    </p:spTree>
  </p:cSld>
  <p:clrMapOvr>
    <a:masterClrMapping xmlns:a="http://schemas.openxmlformats.org/drawingml/2006/main"/>
  </p:clrMapOvr>
</p:sld>
</file>