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b7ea10dcb64d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f0b4f2712d4c54"/>
  </p:sldMasterIdLst>
  <p:sldIdLst>
    <p:sldId xmlns:r="http://schemas.openxmlformats.org/officeDocument/2006/relationships" id="256" r:id="Rc9f5fb9c66d24635"/>
    <p:sldId xmlns:r="http://schemas.openxmlformats.org/officeDocument/2006/relationships" id="257" r:id="R1340eed22bf34dbb"/>
    <p:sldId xmlns:r="http://schemas.openxmlformats.org/officeDocument/2006/relationships" id="258" r:id="R8544d61a68f747f2"/>
    <p:sldId xmlns:r="http://schemas.openxmlformats.org/officeDocument/2006/relationships" id="259" r:id="R35f3e99a7fec4cc6"/>
    <p:sldId xmlns:r="http://schemas.openxmlformats.org/officeDocument/2006/relationships" id="260" r:id="R1bb1eb2c3c44441f"/>
    <p:sldId xmlns:r="http://schemas.openxmlformats.org/officeDocument/2006/relationships" id="261" r:id="Rab56f3cc825946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f0b4f2712d4c54" /><Relationship Type="http://schemas.openxmlformats.org/officeDocument/2006/relationships/slide" Target="/ppt/slides/slide1.xml" Id="Rc9f5fb9c66d24635" /><Relationship Type="http://schemas.openxmlformats.org/officeDocument/2006/relationships/slide" Target="/ppt/slides/slide2.xml" Id="R1340eed22bf34dbb" /><Relationship Type="http://schemas.openxmlformats.org/officeDocument/2006/relationships/slide" Target="/ppt/slides/slide3.xml" Id="R8544d61a68f747f2" /><Relationship Type="http://schemas.openxmlformats.org/officeDocument/2006/relationships/slide" Target="/ppt/slides/slide4.xml" Id="R35f3e99a7fec4cc6" /><Relationship Type="http://schemas.openxmlformats.org/officeDocument/2006/relationships/slide" Target="/ppt/slides/slide5.xml" Id="R1bb1eb2c3c44441f" /><Relationship Type="http://schemas.openxmlformats.org/officeDocument/2006/relationships/slide" Target="/ppt/slides/slide6.xml" Id="Rab56f3cc825946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15e048ded14b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82db5fbfc4003" /><Relationship Type="http://schemas.openxmlformats.org/officeDocument/2006/relationships/theme" Target="/ppt/slideMasters/theme/theme1.xml" Id="Rcb0c5ce795b944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b82db5fbfc40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df99a4f5047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eef88109643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7f667295c4c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65393d78d42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e33e74b1f4d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5205a701842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SVENDGAARD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SVENDGAARD HOLDING AS ble etablert [år] og holder til i Sellebakk.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DENNIS ANDRÉ SVENDGÅRD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Borgarhallveien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1654 Sellebakk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930 965 545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SVENDGAARD HOLDING AS</a:t>
            </a:r>
          </a:p>
        </p:txBody>
      </p:sp>
    </p:spTree>
  </p:cSld>
  <p:clrMapOvr>
    <a:masterClrMapping xmlns:a="http://schemas.openxmlformats.org/drawingml/2006/main"/>
  </p:clrMapOvr>
</p:sld>
</file>