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dc20df91d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ff1ff1795463a"/>
  </p:sldMasterIdLst>
  <p:sldIdLst>
    <p:sldId xmlns:r="http://schemas.openxmlformats.org/officeDocument/2006/relationships" id="256" r:id="R88516f70d28a4306"/>
    <p:sldId xmlns:r="http://schemas.openxmlformats.org/officeDocument/2006/relationships" id="257" r:id="R4a7d8e0931c34f3d"/>
    <p:sldId xmlns:r="http://schemas.openxmlformats.org/officeDocument/2006/relationships" id="258" r:id="R208243c3a6874824"/>
    <p:sldId xmlns:r="http://schemas.openxmlformats.org/officeDocument/2006/relationships" id="259" r:id="R8f9e4ce7d87a4676"/>
    <p:sldId xmlns:r="http://schemas.openxmlformats.org/officeDocument/2006/relationships" id="260" r:id="Raad71d72cea24c35"/>
    <p:sldId xmlns:r="http://schemas.openxmlformats.org/officeDocument/2006/relationships" id="261" r:id="R271158e5bda34cce"/>
    <p:sldId xmlns:r="http://schemas.openxmlformats.org/officeDocument/2006/relationships" id="262" r:id="R6460feb569f4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ff1ff1795463a" /><Relationship Type="http://schemas.openxmlformats.org/officeDocument/2006/relationships/slide" Target="/ppt/slides/slide1.xml" Id="R88516f70d28a4306" /><Relationship Type="http://schemas.openxmlformats.org/officeDocument/2006/relationships/slide" Target="/ppt/slides/slide2.xml" Id="R4a7d8e0931c34f3d" /><Relationship Type="http://schemas.openxmlformats.org/officeDocument/2006/relationships/slide" Target="/ppt/slides/slide3.xml" Id="R208243c3a6874824" /><Relationship Type="http://schemas.openxmlformats.org/officeDocument/2006/relationships/slide" Target="/ppt/slides/slide4.xml" Id="R8f9e4ce7d87a4676" /><Relationship Type="http://schemas.openxmlformats.org/officeDocument/2006/relationships/slide" Target="/ppt/slides/slide5.xml" Id="Raad71d72cea24c35" /><Relationship Type="http://schemas.openxmlformats.org/officeDocument/2006/relationships/slide" Target="/ppt/slides/slide6.xml" Id="R271158e5bda34cce" /><Relationship Type="http://schemas.openxmlformats.org/officeDocument/2006/relationships/slide" Target="/ppt/slides/slide7.xml" Id="R6460feb569f4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08df3db8c4d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ee43b40264ee5" /><Relationship Type="http://schemas.openxmlformats.org/officeDocument/2006/relationships/theme" Target="/ppt/slideMasters/theme/theme1.xml" Id="R95f80e5d23b8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ee43b4026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92646d1e746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b0b1f15f3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746f2c043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a1c092d80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495d659294a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81a5d986741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7c3529a45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RODA INVEST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−142 118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−110 153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4 589 983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RODA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Fåbakkane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930 953 237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 INVEST AS</a:t>
            </a:r>
          </a:p>
        </p:txBody>
      </p:sp>
    </p:spTree>
  </p:cSld>
  <p:clrMapOvr>
    <a:masterClrMapping xmlns:a="http://schemas.openxmlformats.org/drawingml/2006/main"/>
  </p:clrMapOvr>
</p:sld>
</file>