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6f639d3db743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d55904ed564354"/>
  </p:sldMasterIdLst>
  <p:sldIdLst>
    <p:sldId xmlns:r="http://schemas.openxmlformats.org/officeDocument/2006/relationships" id="256" r:id="R5c96d6d8563d46a4"/>
    <p:sldId xmlns:r="http://schemas.openxmlformats.org/officeDocument/2006/relationships" id="257" r:id="R71335ba2bf1d48fb"/>
    <p:sldId xmlns:r="http://schemas.openxmlformats.org/officeDocument/2006/relationships" id="258" r:id="Rdbfeedd73a0e4135"/>
    <p:sldId xmlns:r="http://schemas.openxmlformats.org/officeDocument/2006/relationships" id="259" r:id="R6ea1af1d35494728"/>
    <p:sldId xmlns:r="http://schemas.openxmlformats.org/officeDocument/2006/relationships" id="260" r:id="R6e7cb914204147e1"/>
    <p:sldId xmlns:r="http://schemas.openxmlformats.org/officeDocument/2006/relationships" id="261" r:id="R136d21c5843d49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d55904ed564354" /><Relationship Type="http://schemas.openxmlformats.org/officeDocument/2006/relationships/slide" Target="/ppt/slides/slide1.xml" Id="R5c96d6d8563d46a4" /><Relationship Type="http://schemas.openxmlformats.org/officeDocument/2006/relationships/slide" Target="/ppt/slides/slide2.xml" Id="R71335ba2bf1d48fb" /><Relationship Type="http://schemas.openxmlformats.org/officeDocument/2006/relationships/slide" Target="/ppt/slides/slide3.xml" Id="Rdbfeedd73a0e4135" /><Relationship Type="http://schemas.openxmlformats.org/officeDocument/2006/relationships/slide" Target="/ppt/slides/slide4.xml" Id="R6ea1af1d35494728" /><Relationship Type="http://schemas.openxmlformats.org/officeDocument/2006/relationships/slide" Target="/ppt/slides/slide5.xml" Id="R6e7cb914204147e1" /><Relationship Type="http://schemas.openxmlformats.org/officeDocument/2006/relationships/slide" Target="/ppt/slides/slide6.xml" Id="R136d21c5843d49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b461f6f3f46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6c14fe756410f" /><Relationship Type="http://schemas.openxmlformats.org/officeDocument/2006/relationships/theme" Target="/ppt/slideMasters/theme/theme1.xml" Id="Rdcc74468dcf4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86c14fe756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3b59d66b04e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e2b3a49ef4b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7643e55954f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6aefb3fb8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65033893846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5334d9fff47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SLK BOLIGVENTILASJON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SLK BOLIGVENTILASJON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7 579 204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−134 258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320 363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1 635 696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Trollåsveien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odd@slk.no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930 951 897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SLK BOLIGVENTILASJON AS</a:t>
            </a:r>
          </a:p>
        </p:txBody>
      </p:sp>
    </p:spTree>
  </p:cSld>
  <p:clrMapOvr>
    <a:masterClrMapping xmlns:a="http://schemas.openxmlformats.org/drawingml/2006/main"/>
  </p:clrMapOvr>
</p:sld>
</file>