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c45df3703541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7d0234def9463b"/>
  </p:sldMasterIdLst>
  <p:sldIdLst>
    <p:sldId xmlns:r="http://schemas.openxmlformats.org/officeDocument/2006/relationships" id="256" r:id="Rfefcfcd2962d46c4"/>
    <p:sldId xmlns:r="http://schemas.openxmlformats.org/officeDocument/2006/relationships" id="257" r:id="R22bac9ab56a04ff9"/>
    <p:sldId xmlns:r="http://schemas.openxmlformats.org/officeDocument/2006/relationships" id="258" r:id="R0855ea6e263b42c5"/>
    <p:sldId xmlns:r="http://schemas.openxmlformats.org/officeDocument/2006/relationships" id="259" r:id="R15be636bb31647fc"/>
    <p:sldId xmlns:r="http://schemas.openxmlformats.org/officeDocument/2006/relationships" id="260" r:id="R67de0d05a490405d"/>
    <p:sldId xmlns:r="http://schemas.openxmlformats.org/officeDocument/2006/relationships" id="261" r:id="Rf41c16f53ea44a0f"/>
    <p:sldId xmlns:r="http://schemas.openxmlformats.org/officeDocument/2006/relationships" id="262" r:id="R050052459b5f43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7d0234def9463b" /><Relationship Type="http://schemas.openxmlformats.org/officeDocument/2006/relationships/slide" Target="/ppt/slides/slide1.xml" Id="Rfefcfcd2962d46c4" /><Relationship Type="http://schemas.openxmlformats.org/officeDocument/2006/relationships/slide" Target="/ppt/slides/slide2.xml" Id="R22bac9ab56a04ff9" /><Relationship Type="http://schemas.openxmlformats.org/officeDocument/2006/relationships/slide" Target="/ppt/slides/slide3.xml" Id="R0855ea6e263b42c5" /><Relationship Type="http://schemas.openxmlformats.org/officeDocument/2006/relationships/slide" Target="/ppt/slides/slide4.xml" Id="R15be636bb31647fc" /><Relationship Type="http://schemas.openxmlformats.org/officeDocument/2006/relationships/slide" Target="/ppt/slides/slide5.xml" Id="R67de0d05a490405d" /><Relationship Type="http://schemas.openxmlformats.org/officeDocument/2006/relationships/slide" Target="/ppt/slides/slide6.xml" Id="Rf41c16f53ea44a0f" /><Relationship Type="http://schemas.openxmlformats.org/officeDocument/2006/relationships/slide" Target="/ppt/slides/slide7.xml" Id="R050052459b5f43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152efcca5c46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9cbb50bb24415" /><Relationship Type="http://schemas.openxmlformats.org/officeDocument/2006/relationships/theme" Target="/ppt/slideMasters/theme/theme1.xml" Id="Rafc1eb9acd014f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19cbb50bb244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a003cce4946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90c4ca1cc45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4ad365d5a45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10e95f83d34e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da448e89e49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22d51f0ff41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e3a103bdb46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HALLBERG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HALLBERG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HALLBERG BYGG AS ble etablert [år] og holder til i Flekkerøy.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HALLBERG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HALLBERG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HALLBERG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2 718 029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172 462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110 290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870 301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HALLBERG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 HALLBERG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HALLBERG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Andåsveien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4625 Flekkerøy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930 945 978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HALLBERG BYGG AS</a:t>
            </a:r>
          </a:p>
        </p:txBody>
      </p:sp>
    </p:spTree>
  </p:cSld>
  <p:clrMapOvr>
    <a:masterClrMapping xmlns:a="http://schemas.openxmlformats.org/drawingml/2006/main"/>
  </p:clrMapOvr>
</p:sld>
</file>