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08b6d908f245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73637d63e94470"/>
  </p:sldMasterIdLst>
  <p:sldIdLst>
    <p:sldId xmlns:r="http://schemas.openxmlformats.org/officeDocument/2006/relationships" id="256" r:id="R32078ac0bbf84c32"/>
    <p:sldId xmlns:r="http://schemas.openxmlformats.org/officeDocument/2006/relationships" id="257" r:id="R8a139dd95b8c488f"/>
    <p:sldId xmlns:r="http://schemas.openxmlformats.org/officeDocument/2006/relationships" id="258" r:id="R5f0646ef8c954604"/>
    <p:sldId xmlns:r="http://schemas.openxmlformats.org/officeDocument/2006/relationships" id="259" r:id="R56e86da2cbd24dd7"/>
    <p:sldId xmlns:r="http://schemas.openxmlformats.org/officeDocument/2006/relationships" id="260" r:id="R7ea40d91eb6f412e"/>
    <p:sldId xmlns:r="http://schemas.openxmlformats.org/officeDocument/2006/relationships" id="261" r:id="R20306206b8cf4546"/>
    <p:sldId xmlns:r="http://schemas.openxmlformats.org/officeDocument/2006/relationships" id="262" r:id="Reebdec936ea942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73637d63e94470" /><Relationship Type="http://schemas.openxmlformats.org/officeDocument/2006/relationships/slide" Target="/ppt/slides/slide1.xml" Id="R32078ac0bbf84c32" /><Relationship Type="http://schemas.openxmlformats.org/officeDocument/2006/relationships/slide" Target="/ppt/slides/slide2.xml" Id="R8a139dd95b8c488f" /><Relationship Type="http://schemas.openxmlformats.org/officeDocument/2006/relationships/slide" Target="/ppt/slides/slide3.xml" Id="R5f0646ef8c954604" /><Relationship Type="http://schemas.openxmlformats.org/officeDocument/2006/relationships/slide" Target="/ppt/slides/slide4.xml" Id="R56e86da2cbd24dd7" /><Relationship Type="http://schemas.openxmlformats.org/officeDocument/2006/relationships/slide" Target="/ppt/slides/slide5.xml" Id="R7ea40d91eb6f412e" /><Relationship Type="http://schemas.openxmlformats.org/officeDocument/2006/relationships/slide" Target="/ppt/slides/slide6.xml" Id="R20306206b8cf4546" /><Relationship Type="http://schemas.openxmlformats.org/officeDocument/2006/relationships/slide" Target="/ppt/slides/slide7.xml" Id="Reebdec936ea942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50b0cdac8442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78101f42644f2" /><Relationship Type="http://schemas.openxmlformats.org/officeDocument/2006/relationships/theme" Target="/ppt/slideMasters/theme/theme1.xml" Id="R6349369c63a147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978101f42644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54ecab7b048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13cf7e7b949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f1cd354bd47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faa2cef0543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daeec59ee47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2a33c69f949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89f22d69744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EGB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EGB EQUITY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GERGES BADR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930 943 517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EQUITY AS</a:t>
            </a:r>
          </a:p>
        </p:txBody>
      </p:sp>
    </p:spTree>
  </p:cSld>
  <p:clrMapOvr>
    <a:masterClrMapping xmlns:a="http://schemas.openxmlformats.org/drawingml/2006/main"/>
  </p:clrMapOvr>
</p:sld>
</file>