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13c8c7dd5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4a81fdb2a43c5"/>
  </p:sldMasterIdLst>
  <p:sldIdLst>
    <p:sldId xmlns:r="http://schemas.openxmlformats.org/officeDocument/2006/relationships" id="256" r:id="R56ced5864af74302"/>
    <p:sldId xmlns:r="http://schemas.openxmlformats.org/officeDocument/2006/relationships" id="257" r:id="Rb6427351a1e14d8f"/>
    <p:sldId xmlns:r="http://schemas.openxmlformats.org/officeDocument/2006/relationships" id="258" r:id="R5f320fbec1b84139"/>
    <p:sldId xmlns:r="http://schemas.openxmlformats.org/officeDocument/2006/relationships" id="259" r:id="R34295ee022c5497b"/>
    <p:sldId xmlns:r="http://schemas.openxmlformats.org/officeDocument/2006/relationships" id="260" r:id="Rcae9390c855640b6"/>
    <p:sldId xmlns:r="http://schemas.openxmlformats.org/officeDocument/2006/relationships" id="261" r:id="R71541a40a679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4a81fdb2a43c5" /><Relationship Type="http://schemas.openxmlformats.org/officeDocument/2006/relationships/slide" Target="/ppt/slides/slide1.xml" Id="R56ced5864af74302" /><Relationship Type="http://schemas.openxmlformats.org/officeDocument/2006/relationships/slide" Target="/ppt/slides/slide2.xml" Id="Rb6427351a1e14d8f" /><Relationship Type="http://schemas.openxmlformats.org/officeDocument/2006/relationships/slide" Target="/ppt/slides/slide3.xml" Id="R5f320fbec1b84139" /><Relationship Type="http://schemas.openxmlformats.org/officeDocument/2006/relationships/slide" Target="/ppt/slides/slide4.xml" Id="R34295ee022c5497b" /><Relationship Type="http://schemas.openxmlformats.org/officeDocument/2006/relationships/slide" Target="/ppt/slides/slide5.xml" Id="Rcae9390c855640b6" /><Relationship Type="http://schemas.openxmlformats.org/officeDocument/2006/relationships/slide" Target="/ppt/slides/slide6.xml" Id="R71541a40a679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718ae20da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8ba82a2f48cf" /><Relationship Type="http://schemas.openxmlformats.org/officeDocument/2006/relationships/theme" Target="/ppt/slideMasters/theme/theme1.xml" Id="R4d1cdc21d45f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28ba82a2f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0e822e4ac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73c5ee3aa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cdfca584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e86d19d13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11c812ad6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d3fd75087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BAGGERØD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BAGGERØD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BAGGERØD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BAGGERØD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BAGGERØD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BAGGERØD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7 017 804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BAGGERØD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BAGGERØD EIENDOM AS</a:t>
            </a:r>
          </a:p>
        </p:txBody>
      </p:sp>
    </p:spTree>
  </p:cSld>
  <p:clrMapOvr>
    <a:masterClrMapping xmlns:a="http://schemas.openxmlformats.org/drawingml/2006/main"/>
  </p:clrMapOvr>
</p:sld>
</file>