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1000dee7e544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0b0955b6544749"/>
  </p:sldMasterIdLst>
  <p:sldIdLst>
    <p:sldId xmlns:r="http://schemas.openxmlformats.org/officeDocument/2006/relationships" id="256" r:id="R6371cdbd2df34df2"/>
    <p:sldId xmlns:r="http://schemas.openxmlformats.org/officeDocument/2006/relationships" id="257" r:id="R5ddaa76621304396"/>
    <p:sldId xmlns:r="http://schemas.openxmlformats.org/officeDocument/2006/relationships" id="258" r:id="Rab0afd4fb7114f80"/>
    <p:sldId xmlns:r="http://schemas.openxmlformats.org/officeDocument/2006/relationships" id="259" r:id="R9da3d542d0b24e19"/>
    <p:sldId xmlns:r="http://schemas.openxmlformats.org/officeDocument/2006/relationships" id="260" r:id="Rd45d900d4e30490c"/>
    <p:sldId xmlns:r="http://schemas.openxmlformats.org/officeDocument/2006/relationships" id="261" r:id="R087838b727e74b4d"/>
    <p:sldId xmlns:r="http://schemas.openxmlformats.org/officeDocument/2006/relationships" id="262" r:id="R6b851c81fb6445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0b0955b6544749" /><Relationship Type="http://schemas.openxmlformats.org/officeDocument/2006/relationships/slide" Target="/ppt/slides/slide1.xml" Id="R6371cdbd2df34df2" /><Relationship Type="http://schemas.openxmlformats.org/officeDocument/2006/relationships/slide" Target="/ppt/slides/slide2.xml" Id="R5ddaa76621304396" /><Relationship Type="http://schemas.openxmlformats.org/officeDocument/2006/relationships/slide" Target="/ppt/slides/slide3.xml" Id="Rab0afd4fb7114f80" /><Relationship Type="http://schemas.openxmlformats.org/officeDocument/2006/relationships/slide" Target="/ppt/slides/slide4.xml" Id="R9da3d542d0b24e19" /><Relationship Type="http://schemas.openxmlformats.org/officeDocument/2006/relationships/slide" Target="/ppt/slides/slide5.xml" Id="Rd45d900d4e30490c" /><Relationship Type="http://schemas.openxmlformats.org/officeDocument/2006/relationships/slide" Target="/ppt/slides/slide6.xml" Id="R087838b727e74b4d" /><Relationship Type="http://schemas.openxmlformats.org/officeDocument/2006/relationships/slide" Target="/ppt/slides/slide7.xml" Id="R6b851c81fb6445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47b5832ea4c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d134fcddd447c" /><Relationship Type="http://schemas.openxmlformats.org/officeDocument/2006/relationships/theme" Target="/ppt/slideMasters/theme/theme1.xml" Id="Rb4cd0bff58484e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ad134fcddd44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990949fe54d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c9b58562e4a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0cd2dc4f242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a857bf78f4e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df80a59524c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9225d00da44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91d44d2d641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FM-HOLDING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FM-HOLDING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147 431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277 431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Steenbergs gate 36B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2318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930 927 341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FM-HOLDING AS</a:t>
            </a:r>
          </a:p>
        </p:txBody>
      </p:sp>
    </p:spTree>
  </p:cSld>
  <p:clrMapOvr>
    <a:masterClrMapping xmlns:a="http://schemas.openxmlformats.org/drawingml/2006/main"/>
  </p:clrMapOvr>
</p:sld>
</file>