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efc794e33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906b924ec14238"/>
  </p:sldMasterIdLst>
  <p:sldIdLst>
    <p:sldId xmlns:r="http://schemas.openxmlformats.org/officeDocument/2006/relationships" id="256" r:id="R19c6f53a5b46416d"/>
    <p:sldId xmlns:r="http://schemas.openxmlformats.org/officeDocument/2006/relationships" id="257" r:id="Rd45e013911134728"/>
    <p:sldId xmlns:r="http://schemas.openxmlformats.org/officeDocument/2006/relationships" id="258" r:id="R3d38bf002d534e8c"/>
    <p:sldId xmlns:r="http://schemas.openxmlformats.org/officeDocument/2006/relationships" id="259" r:id="Rf2ef263289144d25"/>
    <p:sldId xmlns:r="http://schemas.openxmlformats.org/officeDocument/2006/relationships" id="260" r:id="R6fbfc600ab714e5c"/>
    <p:sldId xmlns:r="http://schemas.openxmlformats.org/officeDocument/2006/relationships" id="261" r:id="R4b7c44a9e60841dd"/>
    <p:sldId xmlns:r="http://schemas.openxmlformats.org/officeDocument/2006/relationships" id="262" r:id="R8b7dd58ce665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06b924ec14238" /><Relationship Type="http://schemas.openxmlformats.org/officeDocument/2006/relationships/slide" Target="/ppt/slides/slide1.xml" Id="R19c6f53a5b46416d" /><Relationship Type="http://schemas.openxmlformats.org/officeDocument/2006/relationships/slide" Target="/ppt/slides/slide2.xml" Id="Rd45e013911134728" /><Relationship Type="http://schemas.openxmlformats.org/officeDocument/2006/relationships/slide" Target="/ppt/slides/slide3.xml" Id="R3d38bf002d534e8c" /><Relationship Type="http://schemas.openxmlformats.org/officeDocument/2006/relationships/slide" Target="/ppt/slides/slide4.xml" Id="Rf2ef263289144d25" /><Relationship Type="http://schemas.openxmlformats.org/officeDocument/2006/relationships/slide" Target="/ppt/slides/slide5.xml" Id="R6fbfc600ab714e5c" /><Relationship Type="http://schemas.openxmlformats.org/officeDocument/2006/relationships/slide" Target="/ppt/slides/slide6.xml" Id="R4b7c44a9e60841dd" /><Relationship Type="http://schemas.openxmlformats.org/officeDocument/2006/relationships/slide" Target="/ppt/slides/slide7.xml" Id="R8b7dd58ce665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5b2eed0ce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ca18a0cb041f2" /><Relationship Type="http://schemas.openxmlformats.org/officeDocument/2006/relationships/theme" Target="/ppt/slideMasters/theme/theme1.xml" Id="R931289fc02e548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ca18a0cb0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3ca645c88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f83d8722d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1c186b9d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bf1492644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49fb982c8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51d17f52e41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c77c6f90b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HENRIKSVEEN HOLDING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6 126 740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FREIDAR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HØSTE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PKNH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Amsrudvegen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930 900 583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