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241f7a273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f9fe1bc5e41fb"/>
  </p:sldMasterIdLst>
  <p:sldIdLst>
    <p:sldId xmlns:r="http://schemas.openxmlformats.org/officeDocument/2006/relationships" id="256" r:id="R87c4e81a705d4759"/>
    <p:sldId xmlns:r="http://schemas.openxmlformats.org/officeDocument/2006/relationships" id="257" r:id="Rb61c53fe5d744c25"/>
    <p:sldId xmlns:r="http://schemas.openxmlformats.org/officeDocument/2006/relationships" id="258" r:id="R16673e444d2b455a"/>
    <p:sldId xmlns:r="http://schemas.openxmlformats.org/officeDocument/2006/relationships" id="259" r:id="R4eef8c705f914f45"/>
    <p:sldId xmlns:r="http://schemas.openxmlformats.org/officeDocument/2006/relationships" id="260" r:id="R6138150c1c6d4a15"/>
    <p:sldId xmlns:r="http://schemas.openxmlformats.org/officeDocument/2006/relationships" id="261" r:id="R3cbc4a9b44be40a4"/>
    <p:sldId xmlns:r="http://schemas.openxmlformats.org/officeDocument/2006/relationships" id="262" r:id="R916635fd4f36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f9fe1bc5e41fb" /><Relationship Type="http://schemas.openxmlformats.org/officeDocument/2006/relationships/slide" Target="/ppt/slides/slide1.xml" Id="R87c4e81a705d4759" /><Relationship Type="http://schemas.openxmlformats.org/officeDocument/2006/relationships/slide" Target="/ppt/slides/slide2.xml" Id="Rb61c53fe5d744c25" /><Relationship Type="http://schemas.openxmlformats.org/officeDocument/2006/relationships/slide" Target="/ppt/slides/slide3.xml" Id="R16673e444d2b455a" /><Relationship Type="http://schemas.openxmlformats.org/officeDocument/2006/relationships/slide" Target="/ppt/slides/slide4.xml" Id="R4eef8c705f914f45" /><Relationship Type="http://schemas.openxmlformats.org/officeDocument/2006/relationships/slide" Target="/ppt/slides/slide5.xml" Id="R6138150c1c6d4a15" /><Relationship Type="http://schemas.openxmlformats.org/officeDocument/2006/relationships/slide" Target="/ppt/slides/slide6.xml" Id="R3cbc4a9b44be40a4" /><Relationship Type="http://schemas.openxmlformats.org/officeDocument/2006/relationships/slide" Target="/ppt/slides/slide7.xml" Id="R916635fd4f36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21362d563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b8c10bcbf4993" /><Relationship Type="http://schemas.openxmlformats.org/officeDocument/2006/relationships/theme" Target="/ppt/slideMasters/theme/theme1.xml" Id="R5d42974a67eb4c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eb8c10bcbf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9bd29f2f2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79097f97f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9d9af361942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fb5e97527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329a0f1e649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26da561cc4b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177d78bee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BJØRNENGA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BJØRNENGA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1 074 480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9 248 482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ALEXANDER BØ VANGSNES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Alexander Bø Vangsnes, Bjørnenga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930 894 915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BJØRNENGA AS</a:t>
            </a:r>
          </a:p>
        </p:txBody>
      </p:sp>
    </p:spTree>
  </p:cSld>
  <p:clrMapOvr>
    <a:masterClrMapping xmlns:a="http://schemas.openxmlformats.org/drawingml/2006/main"/>
  </p:clrMapOvr>
</p:sld>
</file>