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0848738fc2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b845c836984e19"/>
  </p:sldMasterIdLst>
  <p:sldIdLst>
    <p:sldId xmlns:r="http://schemas.openxmlformats.org/officeDocument/2006/relationships" id="256" r:id="R8bbfcd1a22334023"/>
    <p:sldId xmlns:r="http://schemas.openxmlformats.org/officeDocument/2006/relationships" id="257" r:id="R2016f3b0df3c4e65"/>
    <p:sldId xmlns:r="http://schemas.openxmlformats.org/officeDocument/2006/relationships" id="258" r:id="Re0b9760c40004195"/>
    <p:sldId xmlns:r="http://schemas.openxmlformats.org/officeDocument/2006/relationships" id="259" r:id="Rb5fbcaae3a4f41e5"/>
    <p:sldId xmlns:r="http://schemas.openxmlformats.org/officeDocument/2006/relationships" id="260" r:id="R05748e54f7fd41f0"/>
    <p:sldId xmlns:r="http://schemas.openxmlformats.org/officeDocument/2006/relationships" id="261" r:id="Rbb8bb4e6dc8b4deb"/>
    <p:sldId xmlns:r="http://schemas.openxmlformats.org/officeDocument/2006/relationships" id="262" r:id="R05258a54bac6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845c836984e19" /><Relationship Type="http://schemas.openxmlformats.org/officeDocument/2006/relationships/slide" Target="/ppt/slides/slide1.xml" Id="R8bbfcd1a22334023" /><Relationship Type="http://schemas.openxmlformats.org/officeDocument/2006/relationships/slide" Target="/ppt/slides/slide2.xml" Id="R2016f3b0df3c4e65" /><Relationship Type="http://schemas.openxmlformats.org/officeDocument/2006/relationships/slide" Target="/ppt/slides/slide3.xml" Id="Re0b9760c40004195" /><Relationship Type="http://schemas.openxmlformats.org/officeDocument/2006/relationships/slide" Target="/ppt/slides/slide4.xml" Id="Rb5fbcaae3a4f41e5" /><Relationship Type="http://schemas.openxmlformats.org/officeDocument/2006/relationships/slide" Target="/ppt/slides/slide5.xml" Id="R05748e54f7fd41f0" /><Relationship Type="http://schemas.openxmlformats.org/officeDocument/2006/relationships/slide" Target="/ppt/slides/slide6.xml" Id="Rbb8bb4e6dc8b4deb" /><Relationship Type="http://schemas.openxmlformats.org/officeDocument/2006/relationships/slide" Target="/ppt/slides/slide7.xml" Id="R05258a54bac6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696a7fc6d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e4580b32c42fe" /><Relationship Type="http://schemas.openxmlformats.org/officeDocument/2006/relationships/theme" Target="/ppt/slideMasters/theme/theme1.xml" Id="Rd594505290b74c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0e4580b32c42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6d37c87ae42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433618eb8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09054c1e440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d0652e21d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9c451655e4a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f11cb7bad47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1e90dd38e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METALL 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METALL BYGG HOLDING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341 437 405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−4 495 507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−5 926 821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74 615 141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135 844 815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FLEDSBERG INVEST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VELETA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TØNNESSEN INVEST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METALL BYGG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 INVEST AS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Byavegen 287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7717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930 894 451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METALL BYGG HOLDING AS</a:t>
            </a:r>
          </a:p>
        </p:txBody>
      </p:sp>
    </p:spTree>
  </p:cSld>
  <p:clrMapOvr>
    <a:masterClrMapping xmlns:a="http://schemas.openxmlformats.org/drawingml/2006/main"/>
  </p:clrMapOvr>
</p:sld>
</file>