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af18c72560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5f7d1681d94a36"/>
  </p:sldMasterIdLst>
  <p:sldIdLst>
    <p:sldId xmlns:r="http://schemas.openxmlformats.org/officeDocument/2006/relationships" id="256" r:id="R52fb42a0f8ef4677"/>
    <p:sldId xmlns:r="http://schemas.openxmlformats.org/officeDocument/2006/relationships" id="257" r:id="Rd02924ebccb64516"/>
    <p:sldId xmlns:r="http://schemas.openxmlformats.org/officeDocument/2006/relationships" id="258" r:id="R60976c21d5354afd"/>
    <p:sldId xmlns:r="http://schemas.openxmlformats.org/officeDocument/2006/relationships" id="259" r:id="Rf048167caf7745a3"/>
    <p:sldId xmlns:r="http://schemas.openxmlformats.org/officeDocument/2006/relationships" id="260" r:id="Ra524cf6aac344543"/>
    <p:sldId xmlns:r="http://schemas.openxmlformats.org/officeDocument/2006/relationships" id="261" r:id="R101f428e9ff14206"/>
    <p:sldId xmlns:r="http://schemas.openxmlformats.org/officeDocument/2006/relationships" id="262" r:id="R59278ae4dd84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f7d1681d94a36" /><Relationship Type="http://schemas.openxmlformats.org/officeDocument/2006/relationships/slide" Target="/ppt/slides/slide1.xml" Id="R52fb42a0f8ef4677" /><Relationship Type="http://schemas.openxmlformats.org/officeDocument/2006/relationships/slide" Target="/ppt/slides/slide2.xml" Id="Rd02924ebccb64516" /><Relationship Type="http://schemas.openxmlformats.org/officeDocument/2006/relationships/slide" Target="/ppt/slides/slide3.xml" Id="R60976c21d5354afd" /><Relationship Type="http://schemas.openxmlformats.org/officeDocument/2006/relationships/slide" Target="/ppt/slides/slide4.xml" Id="Rf048167caf7745a3" /><Relationship Type="http://schemas.openxmlformats.org/officeDocument/2006/relationships/slide" Target="/ppt/slides/slide5.xml" Id="Ra524cf6aac344543" /><Relationship Type="http://schemas.openxmlformats.org/officeDocument/2006/relationships/slide" Target="/ppt/slides/slide6.xml" Id="R101f428e9ff14206" /><Relationship Type="http://schemas.openxmlformats.org/officeDocument/2006/relationships/slide" Target="/ppt/slides/slide7.xml" Id="R59278ae4dd84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aa5a6dd0a6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367b99614e53" /><Relationship Type="http://schemas.openxmlformats.org/officeDocument/2006/relationships/theme" Target="/ppt/slideMasters/theme/theme1.xml" Id="Rf49d66973862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8a367b9961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bde168b4249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29239ff25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aa11570b1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07e2ac039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888b10867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dc68a756149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5f83cc5d9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ÅKERMAN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ÅKERMAN HOLDING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4 626 759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FLEMMING ROA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Flemming Roa, Hallingdalsvegen 1796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ÅKERMAN HOLDING AS</a:t>
            </a:r>
          </a:p>
        </p:txBody>
      </p:sp>
    </p:spTree>
  </p:cSld>
  <p:clrMapOvr>
    <a:masterClrMapping xmlns:a="http://schemas.openxmlformats.org/drawingml/2006/main"/>
  </p:clrMapOvr>
</p:sld>
</file>