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955ddfbb6740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c5b6062ac24c90"/>
  </p:sldMasterIdLst>
  <p:sldIdLst>
    <p:sldId xmlns:r="http://schemas.openxmlformats.org/officeDocument/2006/relationships" id="256" r:id="Rb2eb84fe2e58400a"/>
    <p:sldId xmlns:r="http://schemas.openxmlformats.org/officeDocument/2006/relationships" id="257" r:id="Rd556546845d042e8"/>
    <p:sldId xmlns:r="http://schemas.openxmlformats.org/officeDocument/2006/relationships" id="258" r:id="Rcaec3d7b2de64f40"/>
    <p:sldId xmlns:r="http://schemas.openxmlformats.org/officeDocument/2006/relationships" id="259" r:id="R1713f661c9e641bd"/>
    <p:sldId xmlns:r="http://schemas.openxmlformats.org/officeDocument/2006/relationships" id="260" r:id="Re175c88aab304c37"/>
    <p:sldId xmlns:r="http://schemas.openxmlformats.org/officeDocument/2006/relationships" id="261" r:id="Rd212b5ba816247c8"/>
    <p:sldId xmlns:r="http://schemas.openxmlformats.org/officeDocument/2006/relationships" id="262" r:id="R4987268387c247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c5b6062ac24c90" /><Relationship Type="http://schemas.openxmlformats.org/officeDocument/2006/relationships/slide" Target="/ppt/slides/slide1.xml" Id="Rb2eb84fe2e58400a" /><Relationship Type="http://schemas.openxmlformats.org/officeDocument/2006/relationships/slide" Target="/ppt/slides/slide2.xml" Id="Rd556546845d042e8" /><Relationship Type="http://schemas.openxmlformats.org/officeDocument/2006/relationships/slide" Target="/ppt/slides/slide3.xml" Id="Rcaec3d7b2de64f40" /><Relationship Type="http://schemas.openxmlformats.org/officeDocument/2006/relationships/slide" Target="/ppt/slides/slide4.xml" Id="R1713f661c9e641bd" /><Relationship Type="http://schemas.openxmlformats.org/officeDocument/2006/relationships/slide" Target="/ppt/slides/slide5.xml" Id="Re175c88aab304c37" /><Relationship Type="http://schemas.openxmlformats.org/officeDocument/2006/relationships/slide" Target="/ppt/slides/slide6.xml" Id="Rd212b5ba816247c8" /><Relationship Type="http://schemas.openxmlformats.org/officeDocument/2006/relationships/slide" Target="/ppt/slides/slide7.xml" Id="R4987268387c247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a8070eb96e49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514ecaecc435c" /><Relationship Type="http://schemas.openxmlformats.org/officeDocument/2006/relationships/theme" Target="/ppt/slideMasters/theme/theme1.xml" Id="R84f8c09ade9440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9514ecaecc43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12c436913c4e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23df6f35e4a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2cd5eea674d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e51f151ac49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3f2c5bb41545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8d6e93e694d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3a8b81b0f4d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BJORHEIM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BJORHEIM HOLDING AS ble etablert [år] og holder til i Jørpeland.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77 549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96 762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96 762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BJØRHEIM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Gaupestien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4103 Jørpeland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930 891 339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BJORHEIM HOLDING AS</a:t>
            </a:r>
          </a:p>
        </p:txBody>
      </p:sp>
    </p:spTree>
  </p:cSld>
  <p:clrMapOvr>
    <a:masterClrMapping xmlns:a="http://schemas.openxmlformats.org/drawingml/2006/main"/>
  </p:clrMapOvr>
</p:sld>
</file>