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5b3c8b0b7f4b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5fea5c52ab458b"/>
  </p:sldMasterIdLst>
  <p:sldIdLst>
    <p:sldId xmlns:r="http://schemas.openxmlformats.org/officeDocument/2006/relationships" id="256" r:id="R05b68986a79a42d6"/>
    <p:sldId xmlns:r="http://schemas.openxmlformats.org/officeDocument/2006/relationships" id="257" r:id="R81aad15bae974007"/>
    <p:sldId xmlns:r="http://schemas.openxmlformats.org/officeDocument/2006/relationships" id="258" r:id="Ra5958141abc54196"/>
    <p:sldId xmlns:r="http://schemas.openxmlformats.org/officeDocument/2006/relationships" id="259" r:id="Ref576f4f4e2e4ebc"/>
    <p:sldId xmlns:r="http://schemas.openxmlformats.org/officeDocument/2006/relationships" id="260" r:id="R04f13dd782d74528"/>
    <p:sldId xmlns:r="http://schemas.openxmlformats.org/officeDocument/2006/relationships" id="261" r:id="R664926392c8f4aee"/>
    <p:sldId xmlns:r="http://schemas.openxmlformats.org/officeDocument/2006/relationships" id="262" r:id="R245bf4251fd54c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5fea5c52ab458b" /><Relationship Type="http://schemas.openxmlformats.org/officeDocument/2006/relationships/slide" Target="/ppt/slides/slide1.xml" Id="R05b68986a79a42d6" /><Relationship Type="http://schemas.openxmlformats.org/officeDocument/2006/relationships/slide" Target="/ppt/slides/slide2.xml" Id="R81aad15bae974007" /><Relationship Type="http://schemas.openxmlformats.org/officeDocument/2006/relationships/slide" Target="/ppt/slides/slide3.xml" Id="Ra5958141abc54196" /><Relationship Type="http://schemas.openxmlformats.org/officeDocument/2006/relationships/slide" Target="/ppt/slides/slide4.xml" Id="Ref576f4f4e2e4ebc" /><Relationship Type="http://schemas.openxmlformats.org/officeDocument/2006/relationships/slide" Target="/ppt/slides/slide5.xml" Id="R04f13dd782d74528" /><Relationship Type="http://schemas.openxmlformats.org/officeDocument/2006/relationships/slide" Target="/ppt/slides/slide6.xml" Id="R664926392c8f4aee" /><Relationship Type="http://schemas.openxmlformats.org/officeDocument/2006/relationships/slide" Target="/ppt/slides/slide7.xml" Id="R245bf4251fd54c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19268d7bef4a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d15e776ec4e63" /><Relationship Type="http://schemas.openxmlformats.org/officeDocument/2006/relationships/theme" Target="/ppt/slideMasters/theme/theme1.xml" Id="Rf7eb8e96a5ee41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7d15e776ec4e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50d191ce748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dc90d49ee40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ada300ceb47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d5dda8e5746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54edb309d46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38e88900847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79390c7c34a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HOLDING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397 925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ASTRID ODLAUG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ANNE KATHRINE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BIRGITTE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