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97273b660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f4cb89ebef4c6d"/>
  </p:sldMasterIdLst>
  <p:sldIdLst>
    <p:sldId xmlns:r="http://schemas.openxmlformats.org/officeDocument/2006/relationships" id="256" r:id="R8f3b4bc97d1b4cc5"/>
    <p:sldId xmlns:r="http://schemas.openxmlformats.org/officeDocument/2006/relationships" id="257" r:id="R613ff0accccf435f"/>
    <p:sldId xmlns:r="http://schemas.openxmlformats.org/officeDocument/2006/relationships" id="258" r:id="Rc9431898c27c4da6"/>
    <p:sldId xmlns:r="http://schemas.openxmlformats.org/officeDocument/2006/relationships" id="259" r:id="R91bf4c7bc1884bbf"/>
    <p:sldId xmlns:r="http://schemas.openxmlformats.org/officeDocument/2006/relationships" id="260" r:id="R30c3c5d236b04f82"/>
    <p:sldId xmlns:r="http://schemas.openxmlformats.org/officeDocument/2006/relationships" id="261" r:id="R99ace37f0cfb4c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4cb89ebef4c6d" /><Relationship Type="http://schemas.openxmlformats.org/officeDocument/2006/relationships/slide" Target="/ppt/slides/slide1.xml" Id="R8f3b4bc97d1b4cc5" /><Relationship Type="http://schemas.openxmlformats.org/officeDocument/2006/relationships/slide" Target="/ppt/slides/slide2.xml" Id="R613ff0accccf435f" /><Relationship Type="http://schemas.openxmlformats.org/officeDocument/2006/relationships/slide" Target="/ppt/slides/slide3.xml" Id="Rc9431898c27c4da6" /><Relationship Type="http://schemas.openxmlformats.org/officeDocument/2006/relationships/slide" Target="/ppt/slides/slide4.xml" Id="R91bf4c7bc1884bbf" /><Relationship Type="http://schemas.openxmlformats.org/officeDocument/2006/relationships/slide" Target="/ppt/slides/slide5.xml" Id="R30c3c5d236b04f82" /><Relationship Type="http://schemas.openxmlformats.org/officeDocument/2006/relationships/slide" Target="/ppt/slides/slide6.xml" Id="R99ace37f0cfb4c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84f993a5e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d764b88bd4ade" /><Relationship Type="http://schemas.openxmlformats.org/officeDocument/2006/relationships/theme" Target="/ppt/slideMasters/theme/theme1.xml" Id="R2e04f9ee3a00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1d764b88bd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4908e256f46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2d3b92f664a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d1b608f62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1bab2d97445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7fd32c70e43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0cfa7fc3743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