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efbdcd97ba46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838385fcb34e29"/>
  </p:sldMasterIdLst>
  <p:sldIdLst>
    <p:sldId xmlns:r="http://schemas.openxmlformats.org/officeDocument/2006/relationships" id="256" r:id="R839776d05c6a4a90"/>
    <p:sldId xmlns:r="http://schemas.openxmlformats.org/officeDocument/2006/relationships" id="257" r:id="R50d7773acbde4ee5"/>
    <p:sldId xmlns:r="http://schemas.openxmlformats.org/officeDocument/2006/relationships" id="258" r:id="R8f0072a0a2d245e0"/>
    <p:sldId xmlns:r="http://schemas.openxmlformats.org/officeDocument/2006/relationships" id="259" r:id="Rb002c86146f747ed"/>
    <p:sldId xmlns:r="http://schemas.openxmlformats.org/officeDocument/2006/relationships" id="260" r:id="R1c86b4e5ddd944bb"/>
    <p:sldId xmlns:r="http://schemas.openxmlformats.org/officeDocument/2006/relationships" id="261" r:id="R03063def92b94b23"/>
    <p:sldId xmlns:r="http://schemas.openxmlformats.org/officeDocument/2006/relationships" id="262" r:id="R0ca5e1709be648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838385fcb34e29" /><Relationship Type="http://schemas.openxmlformats.org/officeDocument/2006/relationships/slide" Target="/ppt/slides/slide1.xml" Id="R839776d05c6a4a90" /><Relationship Type="http://schemas.openxmlformats.org/officeDocument/2006/relationships/slide" Target="/ppt/slides/slide2.xml" Id="R50d7773acbde4ee5" /><Relationship Type="http://schemas.openxmlformats.org/officeDocument/2006/relationships/slide" Target="/ppt/slides/slide3.xml" Id="R8f0072a0a2d245e0" /><Relationship Type="http://schemas.openxmlformats.org/officeDocument/2006/relationships/slide" Target="/ppt/slides/slide4.xml" Id="Rb002c86146f747ed" /><Relationship Type="http://schemas.openxmlformats.org/officeDocument/2006/relationships/slide" Target="/ppt/slides/slide5.xml" Id="R1c86b4e5ddd944bb" /><Relationship Type="http://schemas.openxmlformats.org/officeDocument/2006/relationships/slide" Target="/ppt/slides/slide6.xml" Id="R03063def92b94b23" /><Relationship Type="http://schemas.openxmlformats.org/officeDocument/2006/relationships/slide" Target="/ppt/slides/slide7.xml" Id="R0ca5e1709be648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f39b1dbb0e42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d162d750c4547" /><Relationship Type="http://schemas.openxmlformats.org/officeDocument/2006/relationships/theme" Target="/ppt/slideMasters/theme/theme1.xml" Id="R7bcca475564449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7d162d750c45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4f59ac1854b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79b89823c40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f8267026940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58a7f5ac243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c34c0a58947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02818d8e64c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d678c90084f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BREHME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BREHME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BREHME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BREHME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BREHME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BREHME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154 170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150 170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BREHME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BREHME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BREHME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Hoeggvegen 62E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930 889 210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BREHME HOLDING AS</a:t>
            </a:r>
          </a:p>
        </p:txBody>
      </p:sp>
    </p:spTree>
  </p:cSld>
  <p:clrMapOvr>
    <a:masterClrMapping xmlns:a="http://schemas.openxmlformats.org/drawingml/2006/main"/>
  </p:clrMapOvr>
</p:sld>
</file>