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caacfa9a8742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16106dca914c35"/>
  </p:sldMasterIdLst>
  <p:sldIdLst>
    <p:sldId xmlns:r="http://schemas.openxmlformats.org/officeDocument/2006/relationships" id="256" r:id="R586b2584a2ea4fbd"/>
    <p:sldId xmlns:r="http://schemas.openxmlformats.org/officeDocument/2006/relationships" id="257" r:id="Rcbdca7ead8e549c6"/>
    <p:sldId xmlns:r="http://schemas.openxmlformats.org/officeDocument/2006/relationships" id="258" r:id="Rc2bf315a136d4e26"/>
    <p:sldId xmlns:r="http://schemas.openxmlformats.org/officeDocument/2006/relationships" id="259" r:id="Rafcee52f75234c1a"/>
    <p:sldId xmlns:r="http://schemas.openxmlformats.org/officeDocument/2006/relationships" id="260" r:id="R6f7fdfc7de7649a8"/>
    <p:sldId xmlns:r="http://schemas.openxmlformats.org/officeDocument/2006/relationships" id="261" r:id="R4968c2f80bdc4adc"/>
    <p:sldId xmlns:r="http://schemas.openxmlformats.org/officeDocument/2006/relationships" id="262" r:id="R464b584459e648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16106dca914c35" /><Relationship Type="http://schemas.openxmlformats.org/officeDocument/2006/relationships/slide" Target="/ppt/slides/slide1.xml" Id="R586b2584a2ea4fbd" /><Relationship Type="http://schemas.openxmlformats.org/officeDocument/2006/relationships/slide" Target="/ppt/slides/slide2.xml" Id="Rcbdca7ead8e549c6" /><Relationship Type="http://schemas.openxmlformats.org/officeDocument/2006/relationships/slide" Target="/ppt/slides/slide3.xml" Id="Rc2bf315a136d4e26" /><Relationship Type="http://schemas.openxmlformats.org/officeDocument/2006/relationships/slide" Target="/ppt/slides/slide4.xml" Id="Rafcee52f75234c1a" /><Relationship Type="http://schemas.openxmlformats.org/officeDocument/2006/relationships/slide" Target="/ppt/slides/slide5.xml" Id="R6f7fdfc7de7649a8" /><Relationship Type="http://schemas.openxmlformats.org/officeDocument/2006/relationships/slide" Target="/ppt/slides/slide6.xml" Id="R4968c2f80bdc4adc" /><Relationship Type="http://schemas.openxmlformats.org/officeDocument/2006/relationships/slide" Target="/ppt/slides/slide7.xml" Id="R464b584459e648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6a4c0b8e9247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e4851782af4931" /><Relationship Type="http://schemas.openxmlformats.org/officeDocument/2006/relationships/theme" Target="/ppt/slideMasters/theme/theme1.xml" Id="Rad65616ee39a4f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e4851782af49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89fac3ab5146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94a154755b48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853e54f4944e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1d540b4581491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a0dfd78de04e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07f969d1dd4f6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4583f7c37745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ØKONOMIKONTROLL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ØKONOMIKONTROLL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ØKONOMIKONTROLL HOLDING AS ble etablert [år] og holder til i Drøbak.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ØKONOMIKONTROLL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ØKONOMIKONTROLL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ØKONOMIKONTROLL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−19 456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2 485 540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4 617 739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5 306 792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ØKONOMIKONTROLL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CTRL+C CTRL+V AS  –  62,0 %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GULA INVEST AS  –  38,0 %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ØKONOMIKONTROLL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Lars Christian Hellevik, Viljes vei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1445 Drøbak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930 888 974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ØKONOMIKONTROLL HOLDING AS</a:t>
            </a:r>
          </a:p>
        </p:txBody>
      </p:sp>
    </p:spTree>
  </p:cSld>
  <p:clrMapOvr>
    <a:masterClrMapping xmlns:a="http://schemas.openxmlformats.org/drawingml/2006/main"/>
  </p:clrMapOvr>
</p:sld>
</file>