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39530db36248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bcf7d360c34a59"/>
  </p:sldMasterIdLst>
  <p:sldIdLst>
    <p:sldId xmlns:r="http://schemas.openxmlformats.org/officeDocument/2006/relationships" id="256" r:id="Rab1180e648c246c0"/>
    <p:sldId xmlns:r="http://schemas.openxmlformats.org/officeDocument/2006/relationships" id="257" r:id="R402085ae07db442d"/>
    <p:sldId xmlns:r="http://schemas.openxmlformats.org/officeDocument/2006/relationships" id="258" r:id="R62c3fee3de95448d"/>
    <p:sldId xmlns:r="http://schemas.openxmlformats.org/officeDocument/2006/relationships" id="259" r:id="Rbfa7521ec3b941ee"/>
    <p:sldId xmlns:r="http://schemas.openxmlformats.org/officeDocument/2006/relationships" id="260" r:id="Rfbf60964b8a44005"/>
    <p:sldId xmlns:r="http://schemas.openxmlformats.org/officeDocument/2006/relationships" id="261" r:id="R3281a3f887d74631"/>
    <p:sldId xmlns:r="http://schemas.openxmlformats.org/officeDocument/2006/relationships" id="262" r:id="Rb8d28b2065c94c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cf7d360c34a59" /><Relationship Type="http://schemas.openxmlformats.org/officeDocument/2006/relationships/slide" Target="/ppt/slides/slide1.xml" Id="Rab1180e648c246c0" /><Relationship Type="http://schemas.openxmlformats.org/officeDocument/2006/relationships/slide" Target="/ppt/slides/slide2.xml" Id="R402085ae07db442d" /><Relationship Type="http://schemas.openxmlformats.org/officeDocument/2006/relationships/slide" Target="/ppt/slides/slide3.xml" Id="R62c3fee3de95448d" /><Relationship Type="http://schemas.openxmlformats.org/officeDocument/2006/relationships/slide" Target="/ppt/slides/slide4.xml" Id="Rbfa7521ec3b941ee" /><Relationship Type="http://schemas.openxmlformats.org/officeDocument/2006/relationships/slide" Target="/ppt/slides/slide5.xml" Id="Rfbf60964b8a44005" /><Relationship Type="http://schemas.openxmlformats.org/officeDocument/2006/relationships/slide" Target="/ppt/slides/slide6.xml" Id="R3281a3f887d74631" /><Relationship Type="http://schemas.openxmlformats.org/officeDocument/2006/relationships/slide" Target="/ppt/slides/slide7.xml" Id="Rb8d28b2065c94c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8a02c2d41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e4be75c454687" /><Relationship Type="http://schemas.openxmlformats.org/officeDocument/2006/relationships/theme" Target="/ppt/slideMasters/theme/theme1.xml" Id="R06e5801dd782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0e4be75c45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f52ef44c242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82c3cda254f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1e68bd5b2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3cf26238a45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2068e88c449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8e0c00a4446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8f4b3888745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BONEK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BONEK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705 443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BALINT VETIER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Kolheivegen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930 886 920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