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6f602d3a0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3222a3a024366"/>
  </p:sldMasterIdLst>
  <p:sldIdLst>
    <p:sldId xmlns:r="http://schemas.openxmlformats.org/officeDocument/2006/relationships" id="256" r:id="Rf3be551774aa4f93"/>
    <p:sldId xmlns:r="http://schemas.openxmlformats.org/officeDocument/2006/relationships" id="257" r:id="Ra0863201dcf14043"/>
    <p:sldId xmlns:r="http://schemas.openxmlformats.org/officeDocument/2006/relationships" id="258" r:id="Ra8be0692aa5b40da"/>
    <p:sldId xmlns:r="http://schemas.openxmlformats.org/officeDocument/2006/relationships" id="259" r:id="R0fa46660a6674d7e"/>
    <p:sldId xmlns:r="http://schemas.openxmlformats.org/officeDocument/2006/relationships" id="260" r:id="Rc62884091daa432e"/>
    <p:sldId xmlns:r="http://schemas.openxmlformats.org/officeDocument/2006/relationships" id="261" r:id="R5c7d80c83651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3222a3a024366" /><Relationship Type="http://schemas.openxmlformats.org/officeDocument/2006/relationships/slide" Target="/ppt/slides/slide1.xml" Id="Rf3be551774aa4f93" /><Relationship Type="http://schemas.openxmlformats.org/officeDocument/2006/relationships/slide" Target="/ppt/slides/slide2.xml" Id="Ra0863201dcf14043" /><Relationship Type="http://schemas.openxmlformats.org/officeDocument/2006/relationships/slide" Target="/ppt/slides/slide3.xml" Id="Ra8be0692aa5b40da" /><Relationship Type="http://schemas.openxmlformats.org/officeDocument/2006/relationships/slide" Target="/ppt/slides/slide4.xml" Id="R0fa46660a6674d7e" /><Relationship Type="http://schemas.openxmlformats.org/officeDocument/2006/relationships/slide" Target="/ppt/slides/slide5.xml" Id="Rc62884091daa432e" /><Relationship Type="http://schemas.openxmlformats.org/officeDocument/2006/relationships/slide" Target="/ppt/slides/slide6.xml" Id="R5c7d80c83651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69760fc0b43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32aca795b4bb8" /><Relationship Type="http://schemas.openxmlformats.org/officeDocument/2006/relationships/theme" Target="/ppt/slideMasters/theme/theme1.xml" Id="R0841d33a0b45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32aca795b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235797bda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1cbad487f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83e42b6c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01d11b364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628464c61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1aadca3b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LAIV REGNSKAP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LAIV REGNSKAP OG RÅDGIVNING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1 120 171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Mathis Iversen, Jankilaveien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9801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930 884 928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LAIV REGNSKAP OG RÅDGIVNING AS</a:t>
            </a:r>
          </a:p>
        </p:txBody>
      </p:sp>
    </p:spTree>
  </p:cSld>
  <p:clrMapOvr>
    <a:masterClrMapping xmlns:a="http://schemas.openxmlformats.org/drawingml/2006/main"/>
  </p:clrMapOvr>
</p:sld>
</file>