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aeb09ae974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74d502dbd43b8"/>
  </p:sldMasterIdLst>
  <p:sldIdLst>
    <p:sldId xmlns:r="http://schemas.openxmlformats.org/officeDocument/2006/relationships" id="256" r:id="R1e813703c2704b13"/>
    <p:sldId xmlns:r="http://schemas.openxmlformats.org/officeDocument/2006/relationships" id="257" r:id="R0721837439634695"/>
    <p:sldId xmlns:r="http://schemas.openxmlformats.org/officeDocument/2006/relationships" id="258" r:id="R7f90fcf09eca4cb5"/>
    <p:sldId xmlns:r="http://schemas.openxmlformats.org/officeDocument/2006/relationships" id="259" r:id="R40c3b006c4754260"/>
    <p:sldId xmlns:r="http://schemas.openxmlformats.org/officeDocument/2006/relationships" id="260" r:id="Rb894c38ad0d2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74d502dbd43b8" /><Relationship Type="http://schemas.openxmlformats.org/officeDocument/2006/relationships/slide" Target="/ppt/slides/slide1.xml" Id="R1e813703c2704b13" /><Relationship Type="http://schemas.openxmlformats.org/officeDocument/2006/relationships/slide" Target="/ppt/slides/slide2.xml" Id="R0721837439634695" /><Relationship Type="http://schemas.openxmlformats.org/officeDocument/2006/relationships/slide" Target="/ppt/slides/slide3.xml" Id="R7f90fcf09eca4cb5" /><Relationship Type="http://schemas.openxmlformats.org/officeDocument/2006/relationships/slide" Target="/ppt/slides/slide4.xml" Id="R40c3b006c4754260" /><Relationship Type="http://schemas.openxmlformats.org/officeDocument/2006/relationships/slide" Target="/ppt/slides/slide5.xml" Id="Rb894c38ad0d2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ac9449222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d1a349794751" /><Relationship Type="http://schemas.openxmlformats.org/officeDocument/2006/relationships/theme" Target="/ppt/slideMasters/theme/theme1.xml" Id="Re9ea156679e5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fd1a34979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903bff908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2d1af58447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831f841bf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aa1e10ee5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258449658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SKEDSMO INDUSTRI &amp; TRAFIKKSERVICE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INDUSTRI &amp; TRAFIKKSERVICE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 INDUSTRI &amp; TRAFIKKSERVICE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INDUSTRI &amp; TRAFIKKSERVICE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INDUSTRI &amp; TRAFIKKSERVICE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INDUSTRI &amp; TRAFIKKSERVICE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930 883 670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SKEDSMO INDUSTRI &amp; TRAFIKKSERVICE AS</a:t>
            </a:r>
          </a:p>
        </p:txBody>
      </p:sp>
    </p:spTree>
  </p:cSld>
  <p:clrMapOvr>
    <a:masterClrMapping xmlns:a="http://schemas.openxmlformats.org/drawingml/2006/main"/>
  </p:clrMapOvr>
</p:sld>
</file>