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43cf0068f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8c205d76249bc"/>
  </p:sldMasterIdLst>
  <p:sldIdLst>
    <p:sldId xmlns:r="http://schemas.openxmlformats.org/officeDocument/2006/relationships" id="256" r:id="R5a0685071e9544de"/>
    <p:sldId xmlns:r="http://schemas.openxmlformats.org/officeDocument/2006/relationships" id="257" r:id="R21f1662815b14ce9"/>
    <p:sldId xmlns:r="http://schemas.openxmlformats.org/officeDocument/2006/relationships" id="258" r:id="Rde916d1c7e364e09"/>
    <p:sldId xmlns:r="http://schemas.openxmlformats.org/officeDocument/2006/relationships" id="259" r:id="R45aefc58212946bc"/>
    <p:sldId xmlns:r="http://schemas.openxmlformats.org/officeDocument/2006/relationships" id="260" r:id="Ra48e1eeab3554b35"/>
    <p:sldId xmlns:r="http://schemas.openxmlformats.org/officeDocument/2006/relationships" id="261" r:id="Rbac3135570e141a1"/>
    <p:sldId xmlns:r="http://schemas.openxmlformats.org/officeDocument/2006/relationships" id="262" r:id="R17ac6b2aead8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8c205d76249bc" /><Relationship Type="http://schemas.openxmlformats.org/officeDocument/2006/relationships/slide" Target="/ppt/slides/slide1.xml" Id="R5a0685071e9544de" /><Relationship Type="http://schemas.openxmlformats.org/officeDocument/2006/relationships/slide" Target="/ppt/slides/slide2.xml" Id="R21f1662815b14ce9" /><Relationship Type="http://schemas.openxmlformats.org/officeDocument/2006/relationships/slide" Target="/ppt/slides/slide3.xml" Id="Rde916d1c7e364e09" /><Relationship Type="http://schemas.openxmlformats.org/officeDocument/2006/relationships/slide" Target="/ppt/slides/slide4.xml" Id="R45aefc58212946bc" /><Relationship Type="http://schemas.openxmlformats.org/officeDocument/2006/relationships/slide" Target="/ppt/slides/slide5.xml" Id="Ra48e1eeab3554b35" /><Relationship Type="http://schemas.openxmlformats.org/officeDocument/2006/relationships/slide" Target="/ppt/slides/slide6.xml" Id="Rbac3135570e141a1" /><Relationship Type="http://schemas.openxmlformats.org/officeDocument/2006/relationships/slide" Target="/ppt/slides/slide7.xml" Id="R17ac6b2aead8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5d430a727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66a1ddaf144b0" /><Relationship Type="http://schemas.openxmlformats.org/officeDocument/2006/relationships/theme" Target="/ppt/slideMasters/theme/theme1.xml" Id="R14f6cbdb3a6b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66a1ddaf1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e18788254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a7370a252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b47e2e119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33b9899a0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e1a47ec8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3abf5c9ee43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1bc672a6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MYRE ELEKTRONIKKSERVICE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MYRE ELEKTRONIKKSERVICE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4 618 419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930 879 924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MYRE ELEKTRONIKKSERVICE</a:t>
            </a:r>
          </a:p>
        </p:txBody>
      </p:sp>
    </p:spTree>
  </p:cSld>
  <p:clrMapOvr>
    <a:masterClrMapping xmlns:a="http://schemas.openxmlformats.org/drawingml/2006/main"/>
  </p:clrMapOvr>
</p:sld>
</file>