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45c42a4b7a4c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a9306acce1480b"/>
  </p:sldMasterIdLst>
  <p:sldIdLst>
    <p:sldId xmlns:r="http://schemas.openxmlformats.org/officeDocument/2006/relationships" id="256" r:id="R70fed277dd19483f"/>
    <p:sldId xmlns:r="http://schemas.openxmlformats.org/officeDocument/2006/relationships" id="257" r:id="R320e3615f14c4885"/>
    <p:sldId xmlns:r="http://schemas.openxmlformats.org/officeDocument/2006/relationships" id="258" r:id="Ra9dfbbf697754206"/>
    <p:sldId xmlns:r="http://schemas.openxmlformats.org/officeDocument/2006/relationships" id="259" r:id="Ra2bfadc979b24d61"/>
    <p:sldId xmlns:r="http://schemas.openxmlformats.org/officeDocument/2006/relationships" id="260" r:id="R0e60055500b740c4"/>
    <p:sldId xmlns:r="http://schemas.openxmlformats.org/officeDocument/2006/relationships" id="261" r:id="Rdd9a8f426574475b"/>
    <p:sldId xmlns:r="http://schemas.openxmlformats.org/officeDocument/2006/relationships" id="262" r:id="Rbdc60839697f40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9306acce1480b" /><Relationship Type="http://schemas.openxmlformats.org/officeDocument/2006/relationships/slide" Target="/ppt/slides/slide1.xml" Id="R70fed277dd19483f" /><Relationship Type="http://schemas.openxmlformats.org/officeDocument/2006/relationships/slide" Target="/ppt/slides/slide2.xml" Id="R320e3615f14c4885" /><Relationship Type="http://schemas.openxmlformats.org/officeDocument/2006/relationships/slide" Target="/ppt/slides/slide3.xml" Id="Ra9dfbbf697754206" /><Relationship Type="http://schemas.openxmlformats.org/officeDocument/2006/relationships/slide" Target="/ppt/slides/slide4.xml" Id="Ra2bfadc979b24d61" /><Relationship Type="http://schemas.openxmlformats.org/officeDocument/2006/relationships/slide" Target="/ppt/slides/slide5.xml" Id="R0e60055500b740c4" /><Relationship Type="http://schemas.openxmlformats.org/officeDocument/2006/relationships/slide" Target="/ppt/slides/slide6.xml" Id="Rdd9a8f426574475b" /><Relationship Type="http://schemas.openxmlformats.org/officeDocument/2006/relationships/slide" Target="/ppt/slides/slide7.xml" Id="Rbdc60839697f40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56aa36b9143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6ab39735d4034" /><Relationship Type="http://schemas.openxmlformats.org/officeDocument/2006/relationships/theme" Target="/ppt/slideMasters/theme/theme1.xml" Id="R18663d6a95324b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76ab39735d40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d1743098548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4dfa4f3794b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fffba11b345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6583163c142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ad848d0c946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67bfecd4c43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352dd2abb4f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SOLJO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SOLJO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SOLJO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SOLJO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SOLJO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SOLJO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348 519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SOLJO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SOLBERG-JOHANSEN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SOLJO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Forskjønnelsen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930 873 837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SOLJO AS</a:t>
            </a:r>
          </a:p>
        </p:txBody>
      </p:sp>
    </p:spTree>
  </p:cSld>
  <p:clrMapOvr>
    <a:masterClrMapping xmlns:a="http://schemas.openxmlformats.org/drawingml/2006/main"/>
  </p:clrMapOvr>
</p:sld>
</file>