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347ab761a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47d41cf854927"/>
  </p:sldMasterIdLst>
  <p:sldIdLst>
    <p:sldId xmlns:r="http://schemas.openxmlformats.org/officeDocument/2006/relationships" id="256" r:id="Rcdd5affe19754183"/>
    <p:sldId xmlns:r="http://schemas.openxmlformats.org/officeDocument/2006/relationships" id="257" r:id="R46d2e2563b3c4943"/>
    <p:sldId xmlns:r="http://schemas.openxmlformats.org/officeDocument/2006/relationships" id="258" r:id="R22ca07962daf4351"/>
    <p:sldId xmlns:r="http://schemas.openxmlformats.org/officeDocument/2006/relationships" id="259" r:id="Re0b6f9cfcce04309"/>
    <p:sldId xmlns:r="http://schemas.openxmlformats.org/officeDocument/2006/relationships" id="260" r:id="Rfb329c217cf349c3"/>
    <p:sldId xmlns:r="http://schemas.openxmlformats.org/officeDocument/2006/relationships" id="261" r:id="R417e63c60c3b4d5b"/>
    <p:sldId xmlns:r="http://schemas.openxmlformats.org/officeDocument/2006/relationships" id="262" r:id="R9e717bda2523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47d41cf854927" /><Relationship Type="http://schemas.openxmlformats.org/officeDocument/2006/relationships/slide" Target="/ppt/slides/slide1.xml" Id="Rcdd5affe19754183" /><Relationship Type="http://schemas.openxmlformats.org/officeDocument/2006/relationships/slide" Target="/ppt/slides/slide2.xml" Id="R46d2e2563b3c4943" /><Relationship Type="http://schemas.openxmlformats.org/officeDocument/2006/relationships/slide" Target="/ppt/slides/slide3.xml" Id="R22ca07962daf4351" /><Relationship Type="http://schemas.openxmlformats.org/officeDocument/2006/relationships/slide" Target="/ppt/slides/slide4.xml" Id="Re0b6f9cfcce04309" /><Relationship Type="http://schemas.openxmlformats.org/officeDocument/2006/relationships/slide" Target="/ppt/slides/slide5.xml" Id="Rfb329c217cf349c3" /><Relationship Type="http://schemas.openxmlformats.org/officeDocument/2006/relationships/slide" Target="/ppt/slides/slide6.xml" Id="R417e63c60c3b4d5b" /><Relationship Type="http://schemas.openxmlformats.org/officeDocument/2006/relationships/slide" Target="/ppt/slides/slide7.xml" Id="R9e717bda2523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8d7c968da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c7a70c1104102" /><Relationship Type="http://schemas.openxmlformats.org/officeDocument/2006/relationships/theme" Target="/ppt/slideMasters/theme/theme1.xml" Id="R0f9d2cbbfa38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c7a70c110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a951770d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66206ae2a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de9fbfeed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1f097454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04bd5aa5e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8da77b554d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2ea386f3f42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MATJA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3 171 616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3 191 616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85C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